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0" r:id="rId6"/>
    <p:sldId id="259" r:id="rId7"/>
    <p:sldId id="261" r:id="rId8"/>
    <p:sldId id="278" r:id="rId9"/>
    <p:sldId id="279" r:id="rId10"/>
    <p:sldId id="280" r:id="rId11"/>
    <p:sldId id="275" r:id="rId12"/>
    <p:sldId id="262" r:id="rId13"/>
    <p:sldId id="272" r:id="rId14"/>
    <p:sldId id="265" r:id="rId15"/>
    <p:sldId id="268" r:id="rId16"/>
    <p:sldId id="276" r:id="rId17"/>
    <p:sldId id="274" r:id="rId18"/>
    <p:sldId id="277" r:id="rId19"/>
    <p:sldId id="27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DBA8CC-D60B-4147-ADC4-6BEC5F99FEEE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9F9671-94B2-4F03-A810-54E6AC6BC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533400"/>
            <a:ext cx="8229600" cy="1752600"/>
          </a:xfrm>
        </p:spPr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90800"/>
            <a:ext cx="8610600" cy="4267200"/>
          </a:xfrm>
        </p:spPr>
        <p:txBody>
          <a:bodyPr/>
          <a:lstStyle/>
          <a:p>
            <a:r>
              <a:rPr lang="en-US" dirty="0" smtClean="0"/>
              <a:t>Project Prepared by:</a:t>
            </a:r>
          </a:p>
          <a:p>
            <a:r>
              <a:rPr lang="en-US" dirty="0" err="1" smtClean="0"/>
              <a:t>Doshi</a:t>
            </a:r>
            <a:r>
              <a:rPr lang="en-US" dirty="0" smtClean="0"/>
              <a:t> </a:t>
            </a:r>
            <a:r>
              <a:rPr lang="en-US" dirty="0" err="1" smtClean="0"/>
              <a:t>Keyur</a:t>
            </a:r>
            <a:endParaRPr lang="en-US" dirty="0" smtClean="0"/>
          </a:p>
          <a:p>
            <a:r>
              <a:rPr lang="en-US" dirty="0" smtClean="0"/>
              <a:t>Project ID-52</a:t>
            </a:r>
            <a:endParaRPr lang="en-US" dirty="0"/>
          </a:p>
          <a:p>
            <a:pPr algn="l"/>
            <a:r>
              <a:rPr lang="en-US" dirty="0" smtClean="0"/>
              <a:t>Internal Guide:                                External Guide:</a:t>
            </a:r>
          </a:p>
          <a:p>
            <a:pPr algn="l"/>
            <a:r>
              <a:rPr lang="en-US" dirty="0" smtClean="0"/>
              <a:t>Mr. </a:t>
            </a:r>
            <a:r>
              <a:rPr lang="en-US" dirty="0" err="1" smtClean="0"/>
              <a:t>Avalik</a:t>
            </a:r>
            <a:r>
              <a:rPr lang="en-US" dirty="0" smtClean="0"/>
              <a:t> </a:t>
            </a:r>
            <a:r>
              <a:rPr lang="en-US" dirty="0" err="1" smtClean="0"/>
              <a:t>Ranpura</a:t>
            </a:r>
            <a:r>
              <a:rPr lang="en-US" dirty="0" smtClean="0"/>
              <a:t>                        Mr.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Kundalia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		Project Prepared for:</a:t>
            </a:r>
          </a:p>
          <a:p>
            <a:pPr algn="l"/>
            <a:r>
              <a:rPr lang="en-US" dirty="0" smtClean="0"/>
              <a:t>			ESKAY INDUSTRIES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Inward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2638" y="1600200"/>
            <a:ext cx="579872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RELATIONSHIP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593407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2053" name="Picture 5" descr="C:\Documents and Settings\K-Ur\Desktop\F-day\login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INWARD ENTRY</a:t>
            </a:r>
            <a:endParaRPr lang="en-US" dirty="0"/>
          </a:p>
        </p:txBody>
      </p:sp>
      <p:pic>
        <p:nvPicPr>
          <p:cNvPr id="3074" name="Picture 2" descr="C:\Documents and Settings\K-Ur\Desktop\F-day\inward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OUTWARD ENTRY</a:t>
            </a:r>
            <a:endParaRPr lang="en-US" dirty="0"/>
          </a:p>
        </p:txBody>
      </p:sp>
      <p:pic>
        <p:nvPicPr>
          <p:cNvPr id="4098" name="Picture 2" descr="C:\Documents and Settings\K-Ur\Desktop\F-day\outward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INFORMATION</a:t>
            </a:r>
            <a:endParaRPr lang="en-US" dirty="0"/>
          </a:p>
        </p:txBody>
      </p:sp>
      <p:pic>
        <p:nvPicPr>
          <p:cNvPr id="3" name="Content Placeholder 2" descr="C:\Documents and Settings\K-Ur\Desktop\F-day\Customer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GENERATION</a:t>
            </a:r>
            <a:endParaRPr lang="en-US" dirty="0"/>
          </a:p>
        </p:txBody>
      </p:sp>
      <p:pic>
        <p:nvPicPr>
          <p:cNvPr id="7170" name="Picture 2" descr="C:\Documents and Settings\K-Ur\Desktop\F-day\sales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</a:t>
            </a:r>
            <a:endParaRPr lang="en-US" dirty="0"/>
          </a:p>
        </p:txBody>
      </p:sp>
      <p:pic>
        <p:nvPicPr>
          <p:cNvPr id="6148" name="Picture 4" descr="C:\Documents and Settings\K-Ur\Desktop\F-day\reports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8194" name="Picture 2" descr="C:\Documents and Settings\K-Ur\Desktop\F-day\inventory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2983" y="1600200"/>
            <a:ext cx="6278033" cy="470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implementation of alerts and notifications in the current system.</a:t>
            </a:r>
          </a:p>
          <a:p>
            <a:pPr lvl="0"/>
            <a:r>
              <a:rPr lang="en-US" dirty="0" smtClean="0"/>
              <a:t>The Online Implementation of  System can also be possible.</a:t>
            </a:r>
          </a:p>
          <a:p>
            <a:pPr lvl="0"/>
            <a:r>
              <a:rPr lang="en-US" dirty="0" smtClean="0"/>
              <a:t>Integration with Sales and Purchase Inventory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software used in warehouse operations, and elsewhere, to monitor the quantity, location and status of inventory.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Inventory System</a:t>
            </a:r>
            <a:r>
              <a:rPr lang="en-US" dirty="0" smtClean="0"/>
              <a:t> is maintained within a data base that ties an asset to its owner and defines the location where the asset resides.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3600" dirty="0" smtClean="0">
                <a:latin typeface="Times New Roman" pitchFamily="18" charset="0"/>
              </a:rPr>
              <a:t>THANK “u”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</a:rPr>
              <a:t>				   ANY “?”</a:t>
            </a:r>
            <a:endParaRPr lang="en-US" sz="3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Monitor the Quantity</a:t>
            </a:r>
          </a:p>
          <a:p>
            <a:r>
              <a:rPr lang="en-US" dirty="0" smtClean="0"/>
              <a:t>Systematic Review</a:t>
            </a:r>
          </a:p>
          <a:p>
            <a:r>
              <a:rPr lang="en-US" dirty="0" smtClean="0"/>
              <a:t>Easy and Efficient storage of Information</a:t>
            </a:r>
          </a:p>
          <a:p>
            <a:r>
              <a:rPr lang="en-US" dirty="0" smtClean="0"/>
              <a:t>Storage  of Information for Long Time</a:t>
            </a:r>
          </a:p>
          <a:p>
            <a:r>
              <a:rPr lang="en-US" dirty="0" smtClean="0"/>
              <a:t>Trustworthiness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developing this Software it requires Microsoft Visual Studio 2008(or Latest Version) and SQL Server 2005(or Latest Version)</a:t>
            </a:r>
          </a:p>
          <a:p>
            <a:r>
              <a:rPr lang="en-US" dirty="0" smtClean="0"/>
              <a:t>At Client Side to run this software Common Language Runtime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Details of Material</a:t>
            </a:r>
          </a:p>
          <a:p>
            <a:r>
              <a:rPr lang="en-US" dirty="0" smtClean="0"/>
              <a:t>Store Details of Customer</a:t>
            </a:r>
          </a:p>
          <a:p>
            <a:r>
              <a:rPr lang="en-US" dirty="0" smtClean="0"/>
              <a:t>Track the Material</a:t>
            </a:r>
          </a:p>
          <a:p>
            <a:r>
              <a:rPr lang="en-US" dirty="0" smtClean="0"/>
              <a:t>Store Details of Inward</a:t>
            </a:r>
          </a:p>
          <a:p>
            <a:r>
              <a:rPr lang="en-US" dirty="0" smtClean="0"/>
              <a:t>Store Details of  Outward</a:t>
            </a:r>
          </a:p>
          <a:p>
            <a:r>
              <a:rPr lang="en-US" dirty="0" smtClean="0"/>
              <a:t>Using this Details ,it will calculate net material available at 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Limitation</a:t>
            </a:r>
          </a:p>
          <a:p>
            <a:r>
              <a:rPr lang="en-US" dirty="0" smtClean="0"/>
              <a:t>Interface to Other Application</a:t>
            </a:r>
          </a:p>
          <a:p>
            <a:r>
              <a:rPr lang="en-US" dirty="0" smtClean="0"/>
              <a:t>Reliability Requirements</a:t>
            </a:r>
          </a:p>
          <a:p>
            <a:r>
              <a:rPr lang="en-US" dirty="0" smtClean="0"/>
              <a:t>Safety and Security Consideration</a:t>
            </a:r>
          </a:p>
          <a:p>
            <a:r>
              <a:rPr lang="en-US" dirty="0" smtClean="0"/>
              <a:t>Dependencies and Assumptions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Inward</a:t>
            </a:r>
          </a:p>
          <a:p>
            <a:r>
              <a:rPr lang="en-US" dirty="0" smtClean="0"/>
              <a:t>Outward</a:t>
            </a:r>
          </a:p>
          <a:p>
            <a:r>
              <a:rPr lang="en-US" dirty="0" smtClean="0"/>
              <a:t>Inventory</a:t>
            </a:r>
          </a:p>
          <a:p>
            <a:r>
              <a:rPr lang="en-US" dirty="0" smtClean="0"/>
              <a:t>Material Information</a:t>
            </a:r>
          </a:p>
          <a:p>
            <a:r>
              <a:rPr lang="en-US" dirty="0" smtClean="0"/>
              <a:t>Sales Order</a:t>
            </a:r>
          </a:p>
          <a:p>
            <a:r>
              <a:rPr lang="en-US" dirty="0" smtClean="0"/>
              <a:t>Report Generation</a:t>
            </a:r>
          </a:p>
          <a:p>
            <a:r>
              <a:rPr lang="en-US" dirty="0" smtClean="0"/>
              <a:t>Customer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828" y="1600200"/>
            <a:ext cx="666234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Outward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9884" y="1600200"/>
            <a:ext cx="544423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185</TotalTime>
  <Words>237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INVENTORY MANAGEMENT SYSTEM</vt:lpstr>
      <vt:lpstr>WHAT?</vt:lpstr>
      <vt:lpstr>WHY?</vt:lpstr>
      <vt:lpstr>HOW?</vt:lpstr>
      <vt:lpstr>FEATURES </vt:lpstr>
      <vt:lpstr>CONSTRAINTS</vt:lpstr>
      <vt:lpstr>MAIN MODULE</vt:lpstr>
      <vt:lpstr>DFD</vt:lpstr>
      <vt:lpstr>Outward</vt:lpstr>
      <vt:lpstr>Inward</vt:lpstr>
      <vt:lpstr>TABLE RELATIONSHIP</vt:lpstr>
      <vt:lpstr>SNAPSHOTS</vt:lpstr>
      <vt:lpstr>INWARD ENTRY</vt:lpstr>
      <vt:lpstr>OUTWARD ENTRY</vt:lpstr>
      <vt:lpstr>CUSTOMER INFORMATION</vt:lpstr>
      <vt:lpstr>SALES GENERATION</vt:lpstr>
      <vt:lpstr>REPORT GENERATION</vt:lpstr>
      <vt:lpstr>INVENTORY</vt:lpstr>
      <vt:lpstr>FUTURE ENHANCEMENTS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Keyur</dc:creator>
  <cp:lastModifiedBy>Keyur</cp:lastModifiedBy>
  <cp:revision>20</cp:revision>
  <dcterms:created xsi:type="dcterms:W3CDTF">2011-10-17T18:20:52Z</dcterms:created>
  <dcterms:modified xsi:type="dcterms:W3CDTF">2012-04-21T08:23:09Z</dcterms:modified>
</cp:coreProperties>
</file>