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theme/theme2.xml" ContentType="application/vnd.openxmlformats-officedocument.theme+xml"/>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rgbClr val="5C526A"/>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Graphik Medium"/>
          <a:ea typeface="Graphik Medium"/>
          <a:cs typeface="Graphik Medium"/>
        </a:font>
        <a:srgbClr val="5C526A"/>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C526A"/>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C526A"/>
        </a:fontRef>
        <a:srgbClr val="5C526A"/>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5" name="Topic"/>
          <p:cNvSpPr txBox="1"/>
          <p:nvPr>
            <p:ph type="body" sz="quarter" idx="21" hasCustomPrompt="1"/>
          </p:nvPr>
        </p:nvSpPr>
        <p:spPr>
          <a:xfrm>
            <a:off x="739262" y="8628423"/>
            <a:ext cx="2463884" cy="328423"/>
          </a:xfrm>
          <a:prstGeom prst="rect">
            <a:avLst/>
          </a:prstGeom>
        </p:spPr>
        <p:txBody>
          <a:bodyPr anchor="ctr"/>
          <a:lstStyle>
            <a:lvl1pPr>
              <a:defRPr cap="all" spc="56" sz="1400">
                <a:solidFill>
                  <a:schemeClr val="accent5"/>
                </a:solidFill>
              </a:defRPr>
            </a:lvl1pPr>
          </a:lstStyle>
          <a:p>
            <a:pPr/>
            <a:r>
              <a:t>Topic</a:t>
            </a:r>
          </a:p>
        </p:txBody>
      </p:sp>
      <p:sp>
        <p:nvSpPr>
          <p:cNvPr id="16" name="Location"/>
          <p:cNvSpPr txBox="1"/>
          <p:nvPr>
            <p:ph type="body" sz="quarter" idx="22" hasCustomPrompt="1"/>
          </p:nvPr>
        </p:nvSpPr>
        <p:spPr>
          <a:xfrm>
            <a:off x="9801678" y="8628423"/>
            <a:ext cx="2463801" cy="328423"/>
          </a:xfrm>
          <a:prstGeom prst="rect">
            <a:avLst/>
          </a:prstGeom>
        </p:spPr>
        <p:txBody>
          <a:bodyPr anchor="ctr"/>
          <a:lstStyle>
            <a:lvl1pPr>
              <a:defRPr cap="all" spc="56" sz="1400">
                <a:solidFill>
                  <a:schemeClr val="accent5"/>
                </a:solidFill>
              </a:defRPr>
            </a:lvl1pPr>
          </a:lstStyle>
          <a:p>
            <a:pPr/>
            <a:r>
              <a:t>Location</a:t>
            </a:r>
          </a:p>
        </p:txBody>
      </p:sp>
      <p:sp>
        <p:nvSpPr>
          <p:cNvPr id="17" name="Author and Date"/>
          <p:cNvSpPr txBox="1"/>
          <p:nvPr>
            <p:ph type="body" sz="quarter" idx="23" hasCustomPrompt="1"/>
          </p:nvPr>
        </p:nvSpPr>
        <p:spPr>
          <a:xfrm>
            <a:off x="4081629" y="8533808"/>
            <a:ext cx="4828282" cy="492253"/>
          </a:xfrm>
          <a:prstGeom prst="rect">
            <a:avLst/>
          </a:prstGeom>
        </p:spPr>
        <p:txBody>
          <a:bodyPr anchor="ctr"/>
          <a:lstStyle/>
          <a:p>
            <a:pPr/>
            <a:r>
              <a:t>Author and Date</a:t>
            </a:r>
          </a:p>
        </p:txBody>
      </p:sp>
      <p:sp>
        <p:nvSpPr>
          <p:cNvPr id="18" name="Presentation Title"/>
          <p:cNvSpPr txBox="1"/>
          <p:nvPr>
            <p:ph type="title" hasCustomPrompt="1"/>
          </p:nvPr>
        </p:nvSpPr>
        <p:spPr>
          <a:prstGeom prst="rect">
            <a:avLst/>
          </a:prstGeom>
        </p:spPr>
        <p:txBody>
          <a:bodyPr/>
          <a:lstStyle>
            <a:lvl1pPr>
              <a:defRPr>
                <a:blipFill rotWithShape="1">
                  <a:blip r:embed="rId2"/>
                  <a:srcRect l="0" t="0" r="0" b="0"/>
                  <a:tile tx="0" ty="0" sx="100000" sy="100000" flip="none" algn="tl"/>
                </a:blipFill>
              </a:defRPr>
            </a:lvl1pPr>
          </a:lstStyle>
          <a:p>
            <a:pPr/>
            <a:r>
              <a:t>Presentation Title</a:t>
            </a:r>
          </a:p>
        </p:txBody>
      </p:sp>
      <p:sp>
        <p:nvSpPr>
          <p:cNvPr id="19"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3F5B1"/>
        </a:solidFill>
      </p:bgPr>
    </p:bg>
    <p:spTree>
      <p:nvGrpSpPr>
        <p:cNvPr id="1" name=""/>
        <p:cNvGrpSpPr/>
        <p:nvPr/>
      </p:nvGrpSpPr>
      <p:grpSpPr>
        <a:xfrm>
          <a:off x="0" y="0"/>
          <a:ext cx="0" cy="0"/>
          <a:chOff x="0" y="0"/>
          <a:chExt cx="0" cy="0"/>
        </a:xfrm>
      </p:grpSpPr>
      <p:sp>
        <p:nvSpPr>
          <p:cNvPr id="121" name="Line"/>
          <p:cNvSpPr/>
          <p:nvPr/>
        </p:nvSpPr>
        <p:spPr>
          <a:xfrm>
            <a:off x="508000" y="698500"/>
            <a:ext cx="11986199" cy="0"/>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22" name="Line"/>
          <p:cNvSpPr/>
          <p:nvPr/>
        </p:nvSpPr>
        <p:spPr>
          <a:xfrm>
            <a:off x="508000" y="8989059"/>
            <a:ext cx="11986199" cy="1"/>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23" name="Body Level One…"/>
          <p:cNvSpPr txBox="1"/>
          <p:nvPr>
            <p:ph type="body" sz="half" idx="1" hasCustomPrompt="1"/>
          </p:nvPr>
        </p:nvSpPr>
        <p:spPr>
          <a:xfrm>
            <a:off x="1117600" y="3107942"/>
            <a:ext cx="10769600" cy="3302001"/>
          </a:xfrm>
          <a:prstGeom prst="rect">
            <a:avLst/>
          </a:prstGeom>
        </p:spPr>
        <p:txBody>
          <a:bodyPr anchor="ctr"/>
          <a:lstStyle>
            <a:lvl1pPr>
              <a:lnSpc>
                <a:spcPct val="90000"/>
              </a:lnSpc>
              <a:defRPr b="1" cap="all" spc="192" sz="6400">
                <a:solidFill>
                  <a:srgbClr val="005E73"/>
                </a:solidFill>
              </a:defRPr>
            </a:lvl1pPr>
            <a:lvl2pPr>
              <a:lnSpc>
                <a:spcPct val="90000"/>
              </a:lnSpc>
              <a:defRPr b="1" cap="all" spc="192" sz="6400">
                <a:solidFill>
                  <a:srgbClr val="005E73"/>
                </a:solidFill>
              </a:defRPr>
            </a:lvl2pPr>
            <a:lvl3pPr>
              <a:lnSpc>
                <a:spcPct val="90000"/>
              </a:lnSpc>
              <a:defRPr b="1" cap="all" spc="192" sz="6400">
                <a:solidFill>
                  <a:srgbClr val="005E73"/>
                </a:solidFill>
              </a:defRPr>
            </a:lvl3pPr>
            <a:lvl4pPr>
              <a:lnSpc>
                <a:spcPct val="90000"/>
              </a:lnSpc>
              <a:defRPr b="1" cap="all" spc="192" sz="6400">
                <a:solidFill>
                  <a:srgbClr val="005E73"/>
                </a:solidFill>
              </a:defRPr>
            </a:lvl4pPr>
            <a:lvl5pPr>
              <a:lnSpc>
                <a:spcPct val="90000"/>
              </a:lnSpc>
              <a:defRPr b="1" cap="all" spc="192" sz="6400">
                <a:solidFill>
                  <a:srgbClr val="005E73"/>
                </a:solidFill>
              </a:defRPr>
            </a:lvl5pPr>
          </a:lstStyle>
          <a:p>
            <a:pPr/>
            <a:r>
              <a:t>Statement</a:t>
            </a:r>
          </a:p>
          <a:p>
            <a:pPr lvl="1"/>
            <a:r>
              <a:t/>
            </a:r>
          </a:p>
          <a:p>
            <a:pPr lvl="2"/>
            <a:r>
              <a:t/>
            </a:r>
          </a:p>
          <a:p>
            <a:pPr lvl="3"/>
            <a:r>
              <a:t/>
            </a:r>
          </a:p>
          <a:p>
            <a:pPr lvl="4"/>
            <a:r>
              <a:t/>
            </a:r>
          </a:p>
        </p:txBody>
      </p:sp>
      <p:sp>
        <p:nvSpPr>
          <p:cNvPr id="124"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F3F5B1"/>
        </a:solidFill>
      </p:bgPr>
    </p:bg>
    <p:spTree>
      <p:nvGrpSpPr>
        <p:cNvPr id="1" name=""/>
        <p:cNvGrpSpPr/>
        <p:nvPr/>
      </p:nvGrpSpPr>
      <p:grpSpPr>
        <a:xfrm>
          <a:off x="0" y="0"/>
          <a:ext cx="0" cy="0"/>
          <a:chOff x="0" y="0"/>
          <a:chExt cx="0" cy="0"/>
        </a:xfrm>
      </p:grpSpPr>
      <p:sp>
        <p:nvSpPr>
          <p:cNvPr id="131" name="Body Level One…"/>
          <p:cNvSpPr txBox="1"/>
          <p:nvPr>
            <p:ph type="body" sz="half" idx="1" hasCustomPrompt="1"/>
          </p:nvPr>
        </p:nvSpPr>
        <p:spPr>
          <a:xfrm>
            <a:off x="1117600" y="1218670"/>
            <a:ext cx="10769600" cy="4204230"/>
          </a:xfrm>
          <a:prstGeom prst="rect">
            <a:avLst/>
          </a:prstGeom>
        </p:spPr>
        <p:txBody>
          <a:bodyPr/>
          <a:lstStyle>
            <a:lvl1pPr>
              <a:lnSpc>
                <a:spcPct val="90000"/>
              </a:lnSpc>
              <a:defRPr b="1" cap="all" spc="528" sz="17600">
                <a:solidFill>
                  <a:srgbClr val="094F64"/>
                </a:solidFill>
              </a:defRPr>
            </a:lvl1pPr>
            <a:lvl2pPr>
              <a:lnSpc>
                <a:spcPct val="90000"/>
              </a:lnSpc>
              <a:defRPr b="1" cap="all" spc="528" sz="17600">
                <a:solidFill>
                  <a:srgbClr val="094F64"/>
                </a:solidFill>
              </a:defRPr>
            </a:lvl2pPr>
            <a:lvl3pPr>
              <a:lnSpc>
                <a:spcPct val="90000"/>
              </a:lnSpc>
              <a:defRPr b="1" cap="all" spc="528" sz="17600">
                <a:solidFill>
                  <a:srgbClr val="094F64"/>
                </a:solidFill>
              </a:defRPr>
            </a:lvl3pPr>
            <a:lvl4pPr>
              <a:lnSpc>
                <a:spcPct val="90000"/>
              </a:lnSpc>
              <a:defRPr b="1" cap="all" spc="528" sz="17600">
                <a:solidFill>
                  <a:srgbClr val="094F64"/>
                </a:solidFill>
              </a:defRPr>
            </a:lvl4pPr>
            <a:lvl5pPr>
              <a:lnSpc>
                <a:spcPct val="90000"/>
              </a:lnSpc>
              <a:defRPr b="1" cap="all" spc="528" sz="17600">
                <a:solidFill>
                  <a:srgbClr val="094F64"/>
                </a:solidFill>
              </a:defRPr>
            </a:lvl5pPr>
          </a:lstStyle>
          <a:p>
            <a:pPr/>
            <a:r>
              <a:t>100%</a:t>
            </a:r>
          </a:p>
          <a:p>
            <a:pPr lvl="1"/>
            <a:r>
              <a:t/>
            </a:r>
          </a:p>
          <a:p>
            <a:pPr lvl="2"/>
            <a:r>
              <a:t/>
            </a:r>
          </a:p>
          <a:p>
            <a:pPr lvl="3"/>
            <a:r>
              <a:t/>
            </a:r>
          </a:p>
          <a:p>
            <a:pPr lvl="4"/>
            <a:r>
              <a:t/>
            </a:r>
          </a:p>
        </p:txBody>
      </p:sp>
      <p:sp>
        <p:nvSpPr>
          <p:cNvPr id="132" name="Fact information"/>
          <p:cNvSpPr txBox="1"/>
          <p:nvPr>
            <p:ph type="body" sz="quarter" idx="21" hasCustomPrompt="1"/>
          </p:nvPr>
        </p:nvSpPr>
        <p:spPr>
          <a:xfrm>
            <a:off x="1114094" y="5346170"/>
            <a:ext cx="10763879" cy="492253"/>
          </a:xfrm>
          <a:prstGeom prst="rect">
            <a:avLst/>
          </a:prstGeom>
        </p:spPr>
        <p:txBody>
          <a:bodyPr anchor="t"/>
          <a:lstStyle>
            <a:lvl1pPr>
              <a:defRPr b="1" spc="72" sz="2400">
                <a:solidFill>
                  <a:schemeClr val="accent1"/>
                </a:solidFill>
              </a:defRPr>
            </a:lvl1pPr>
          </a:lstStyle>
          <a:p>
            <a:pPr/>
            <a:r>
              <a:t>Fact information</a:t>
            </a:r>
          </a:p>
        </p:txBody>
      </p:sp>
      <p:sp>
        <p:nvSpPr>
          <p:cNvPr id="133" name="Line"/>
          <p:cNvSpPr/>
          <p:nvPr/>
        </p:nvSpPr>
        <p:spPr>
          <a:xfrm>
            <a:off x="508000" y="8989059"/>
            <a:ext cx="11986199" cy="1"/>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34" name="Line"/>
          <p:cNvSpPr/>
          <p:nvPr/>
        </p:nvSpPr>
        <p:spPr>
          <a:xfrm>
            <a:off x="508000" y="698500"/>
            <a:ext cx="11986199" cy="0"/>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35"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CBC5"/>
        </a:solidFill>
      </p:bgPr>
    </p:bg>
    <p:spTree>
      <p:nvGrpSpPr>
        <p:cNvPr id="1" name=""/>
        <p:cNvGrpSpPr/>
        <p:nvPr/>
      </p:nvGrpSpPr>
      <p:grpSpPr>
        <a:xfrm>
          <a:off x="0" y="0"/>
          <a:ext cx="0" cy="0"/>
          <a:chOff x="0" y="0"/>
          <a:chExt cx="0" cy="0"/>
        </a:xfrm>
      </p:grpSpPr>
      <p:sp>
        <p:nvSpPr>
          <p:cNvPr id="142" name="Body Level One…"/>
          <p:cNvSpPr txBox="1"/>
          <p:nvPr>
            <p:ph type="body" sz="half" idx="1" hasCustomPrompt="1"/>
          </p:nvPr>
        </p:nvSpPr>
        <p:spPr>
          <a:xfrm>
            <a:off x="1117600" y="3098800"/>
            <a:ext cx="10769600" cy="3302000"/>
          </a:xfrm>
          <a:prstGeom prst="rect">
            <a:avLst/>
          </a:prstGeom>
        </p:spPr>
        <p:txBody>
          <a:bodyPr anchor="ctr"/>
          <a:lstStyle>
            <a:lvl1pPr marL="569749" indent="-478648">
              <a:lnSpc>
                <a:spcPct val="80000"/>
              </a:lnSpc>
              <a:defRPr b="1" cap="all" spc="132" sz="6600">
                <a:solidFill>
                  <a:schemeClr val="accent1">
                    <a:satOff val="36598"/>
                    <a:lumOff val="-17227"/>
                  </a:schemeClr>
                </a:solidFill>
              </a:defRPr>
            </a:lvl1pPr>
            <a:lvl2pPr marL="569749" indent="-21448">
              <a:lnSpc>
                <a:spcPct val="80000"/>
              </a:lnSpc>
              <a:defRPr b="1" cap="all" spc="132" sz="6600">
                <a:solidFill>
                  <a:schemeClr val="accent1">
                    <a:satOff val="36598"/>
                    <a:lumOff val="-17227"/>
                  </a:schemeClr>
                </a:solidFill>
              </a:defRPr>
            </a:lvl2pPr>
            <a:lvl3pPr marL="569749" indent="435751">
              <a:lnSpc>
                <a:spcPct val="80000"/>
              </a:lnSpc>
              <a:defRPr b="1" cap="all" spc="132" sz="6600">
                <a:solidFill>
                  <a:schemeClr val="accent1">
                    <a:satOff val="36598"/>
                    <a:lumOff val="-17227"/>
                  </a:schemeClr>
                </a:solidFill>
              </a:defRPr>
            </a:lvl3pPr>
            <a:lvl4pPr marL="569749" indent="892951">
              <a:lnSpc>
                <a:spcPct val="80000"/>
              </a:lnSpc>
              <a:defRPr b="1" cap="all" spc="132" sz="6600">
                <a:solidFill>
                  <a:schemeClr val="accent1">
                    <a:satOff val="36598"/>
                    <a:lumOff val="-17227"/>
                  </a:schemeClr>
                </a:solidFill>
              </a:defRPr>
            </a:lvl4pPr>
            <a:lvl5pPr marL="569749" indent="1350151">
              <a:lnSpc>
                <a:spcPct val="80000"/>
              </a:lnSpc>
              <a:defRPr b="1" cap="all" spc="132" sz="6600">
                <a:solidFill>
                  <a:schemeClr val="accent1">
                    <a:satOff val="36598"/>
                    <a:lumOff val="-17227"/>
                  </a:schemeClr>
                </a:solidFill>
              </a:defRPr>
            </a:lvl5pPr>
          </a:lstStyle>
          <a:p>
            <a:pPr/>
            <a:r>
              <a:t>“Notable Quote”</a:t>
            </a:r>
          </a:p>
          <a:p>
            <a:pPr lvl="1"/>
            <a:r>
              <a:t/>
            </a:r>
          </a:p>
          <a:p>
            <a:pPr lvl="2"/>
            <a:r>
              <a:t/>
            </a:r>
          </a:p>
          <a:p>
            <a:pPr lvl="3"/>
            <a:r>
              <a:t/>
            </a:r>
          </a:p>
          <a:p>
            <a:pPr lvl="4"/>
            <a:r>
              <a:t/>
            </a:r>
          </a:p>
        </p:txBody>
      </p:sp>
      <p:sp>
        <p:nvSpPr>
          <p:cNvPr id="143" name="Line"/>
          <p:cNvSpPr/>
          <p:nvPr/>
        </p:nvSpPr>
        <p:spPr>
          <a:xfrm>
            <a:off x="508000" y="8989059"/>
            <a:ext cx="11986199" cy="1"/>
          </a:xfrm>
          <a:prstGeom prst="line">
            <a:avLst/>
          </a:prstGeom>
          <a:ln w="76200">
            <a:solidFill>
              <a:srgbClr val="224E62"/>
            </a:solidFill>
            <a:miter lim="400000"/>
          </a:ln>
        </p:spPr>
        <p:txBody>
          <a:bodyPr lIns="50800" tIns="50800" rIns="50800" bIns="50800" anchor="ctr"/>
          <a:lstStyle/>
          <a:p>
            <a:pPr defTabSz="825500">
              <a:defRPr spc="0" sz="2400">
                <a:solidFill>
                  <a:srgbClr val="000000"/>
                </a:solidFill>
              </a:defRPr>
            </a:pPr>
          </a:p>
        </p:txBody>
      </p:sp>
      <p:sp>
        <p:nvSpPr>
          <p:cNvPr id="144" name="Line"/>
          <p:cNvSpPr/>
          <p:nvPr/>
        </p:nvSpPr>
        <p:spPr>
          <a:xfrm>
            <a:off x="508000" y="698500"/>
            <a:ext cx="11986199" cy="0"/>
          </a:xfrm>
          <a:prstGeom prst="line">
            <a:avLst/>
          </a:prstGeom>
          <a:ln w="76200">
            <a:solidFill>
              <a:srgbClr val="224E62"/>
            </a:solidFill>
            <a:miter lim="400000"/>
          </a:ln>
        </p:spPr>
        <p:txBody>
          <a:bodyPr lIns="50800" tIns="50800" rIns="50800" bIns="50800" anchor="ctr"/>
          <a:lstStyle/>
          <a:p>
            <a:pPr defTabSz="825500">
              <a:defRPr spc="0" sz="2400">
                <a:solidFill>
                  <a:srgbClr val="000000"/>
                </a:solidFill>
              </a:defRPr>
            </a:pPr>
          </a:p>
        </p:txBody>
      </p:sp>
      <p:sp>
        <p:nvSpPr>
          <p:cNvPr id="145" name="Attribution"/>
          <p:cNvSpPr txBox="1"/>
          <p:nvPr>
            <p:ph type="body" sz="quarter" idx="21" hasCustomPrompt="1"/>
          </p:nvPr>
        </p:nvSpPr>
        <p:spPr>
          <a:xfrm>
            <a:off x="1117600" y="8088806"/>
            <a:ext cx="10769600" cy="492253"/>
          </a:xfrm>
          <a:prstGeom prst="rect">
            <a:avLst/>
          </a:prstGeom>
        </p:spPr>
        <p:txBody>
          <a:bodyPr anchor="t"/>
          <a:lstStyle>
            <a:lvl1pPr defTabSz="584200">
              <a:defRPr b="1" i="1" spc="72" sz="2400">
                <a:solidFill>
                  <a:schemeClr val="accent1"/>
                </a:solidFill>
              </a:defRPr>
            </a:lvl1pPr>
          </a:lstStyle>
          <a:p>
            <a:pPr/>
            <a:r>
              <a:t>Attribution</a:t>
            </a:r>
          </a:p>
        </p:txBody>
      </p:sp>
      <p:sp>
        <p:nvSpPr>
          <p:cNvPr id="146"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5F2"/>
        </a:solidFill>
      </p:bgPr>
    </p:bg>
    <p:spTree>
      <p:nvGrpSpPr>
        <p:cNvPr id="1" name=""/>
        <p:cNvGrpSpPr/>
        <p:nvPr/>
      </p:nvGrpSpPr>
      <p:grpSpPr>
        <a:xfrm>
          <a:off x="0" y="0"/>
          <a:ext cx="0" cy="0"/>
          <a:chOff x="0" y="0"/>
          <a:chExt cx="0" cy="0"/>
        </a:xfrm>
      </p:grpSpPr>
      <p:sp>
        <p:nvSpPr>
          <p:cNvPr id="153" name="Image"/>
          <p:cNvSpPr/>
          <p:nvPr>
            <p:ph type="pic" idx="21"/>
          </p:nvPr>
        </p:nvSpPr>
        <p:spPr>
          <a:xfrm>
            <a:off x="-533400" y="1193800"/>
            <a:ext cx="12394117" cy="6972300"/>
          </a:xfrm>
          <a:prstGeom prst="rect">
            <a:avLst/>
          </a:prstGeom>
          <a:ln w="76200">
            <a:solidFill>
              <a:srgbClr val="FFFFFF"/>
            </a:solidFill>
          </a:ln>
        </p:spPr>
        <p:txBody>
          <a:bodyPr lIns="91439" tIns="45719" rIns="91439" bIns="45719" anchor="t">
            <a:noAutofit/>
          </a:bodyPr>
          <a:lstStyle/>
          <a:p>
            <a:pPr/>
          </a:p>
        </p:txBody>
      </p:sp>
      <p:sp>
        <p:nvSpPr>
          <p:cNvPr id="154" name="Image"/>
          <p:cNvSpPr/>
          <p:nvPr>
            <p:ph type="pic" sz="half" idx="22"/>
          </p:nvPr>
        </p:nvSpPr>
        <p:spPr>
          <a:xfrm>
            <a:off x="6731000" y="0"/>
            <a:ext cx="5753100" cy="5753100"/>
          </a:xfrm>
          <a:prstGeom prst="rect">
            <a:avLst/>
          </a:prstGeom>
          <a:ln w="76200">
            <a:solidFill>
              <a:srgbClr val="FFFFFF"/>
            </a:solidFill>
          </a:ln>
        </p:spPr>
        <p:txBody>
          <a:bodyPr lIns="91439" tIns="45719" rIns="91439" bIns="45719" anchor="t">
            <a:noAutofit/>
          </a:bodyPr>
          <a:lstStyle/>
          <a:p>
            <a:pPr/>
          </a:p>
        </p:txBody>
      </p:sp>
      <p:sp>
        <p:nvSpPr>
          <p:cNvPr id="155" name="1056335080_2112X2816.jpg"/>
          <p:cNvSpPr/>
          <p:nvPr>
            <p:ph type="pic" idx="23"/>
          </p:nvPr>
        </p:nvSpPr>
        <p:spPr>
          <a:xfrm>
            <a:off x="3162300" y="-4914900"/>
            <a:ext cx="12890500" cy="17187334"/>
          </a:xfrm>
          <a:prstGeom prst="rect">
            <a:avLst/>
          </a:prstGeom>
          <a:ln w="76200">
            <a:solidFill>
              <a:srgbClr val="FFFFFF"/>
            </a:solidFill>
          </a:ln>
        </p:spPr>
        <p:txBody>
          <a:bodyPr lIns="91439" tIns="45719" rIns="91439" bIns="45719" anchor="t">
            <a:noAutofit/>
          </a:bodyPr>
          <a:lstStyle/>
          <a:p>
            <a:pPr/>
          </a:p>
        </p:txBody>
      </p:sp>
      <p:sp>
        <p:nvSpPr>
          <p:cNvPr id="156"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63" name="Image"/>
          <p:cNvSpPr/>
          <p:nvPr>
            <p:ph type="pic" idx="21"/>
          </p:nvPr>
        </p:nvSpPr>
        <p:spPr>
          <a:xfrm>
            <a:off x="76200" y="1190937"/>
            <a:ext cx="12380673" cy="6967332"/>
          </a:xfrm>
          <a:prstGeom prst="rect">
            <a:avLst/>
          </a:prstGeom>
          <a:ln w="76200">
            <a:solidFill>
              <a:srgbClr val="FFFFFF"/>
            </a:solidFill>
          </a:ln>
        </p:spPr>
        <p:txBody>
          <a:bodyPr lIns="91439" tIns="45719" rIns="91439" bIns="45719" anchor="t">
            <a:noAutofit/>
          </a:bodyPr>
          <a:lstStyle/>
          <a:p>
            <a:pPr/>
          </a:p>
        </p:txBody>
      </p:sp>
      <p:sp>
        <p:nvSpPr>
          <p:cNvPr id="164"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5F2"/>
        </a:solidFill>
      </p:bgPr>
    </p:bg>
    <p:spTree>
      <p:nvGrpSpPr>
        <p:cNvPr id="1" name=""/>
        <p:cNvGrpSpPr/>
        <p:nvPr/>
      </p:nvGrpSpPr>
      <p:grpSpPr>
        <a:xfrm>
          <a:off x="0" y="0"/>
          <a:ext cx="0" cy="0"/>
          <a:chOff x="0" y="0"/>
          <a:chExt cx="0" cy="0"/>
        </a:xfrm>
      </p:grpSpPr>
      <p:sp>
        <p:nvSpPr>
          <p:cNvPr id="171" name="Slide Number"/>
          <p:cNvSpPr txBox="1"/>
          <p:nvPr>
            <p:ph type="sldNum" sz="quarter" idx="2"/>
          </p:nvPr>
        </p:nvSpPr>
        <p:spPr>
          <a:xfrm>
            <a:off x="6350000" y="9067799"/>
            <a:ext cx="313437" cy="328423"/>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FFFFFF"/>
        </a:solidFill>
      </p:bgPr>
    </p:bg>
    <p:spTree>
      <p:nvGrpSpPr>
        <p:cNvPr id="1" name=""/>
        <p:cNvGrpSpPr/>
        <p:nvPr/>
      </p:nvGrpSpPr>
      <p:grpSpPr>
        <a:xfrm>
          <a:off x="0" y="0"/>
          <a:ext cx="0" cy="0"/>
          <a:chOff x="0" y="0"/>
          <a:chExt cx="0" cy="0"/>
        </a:xfrm>
      </p:grpSpPr>
      <p:sp>
        <p:nvSpPr>
          <p:cNvPr id="27" name="1056335066_3170x2500.jpeg"/>
          <p:cNvSpPr/>
          <p:nvPr>
            <p:ph type="pic" idx="21"/>
          </p:nvPr>
        </p:nvSpPr>
        <p:spPr>
          <a:xfrm>
            <a:off x="-596900" y="-1117600"/>
            <a:ext cx="14084300" cy="11107493"/>
          </a:xfrm>
          <a:prstGeom prst="rect">
            <a:avLst/>
          </a:prstGeom>
        </p:spPr>
        <p:txBody>
          <a:bodyPr lIns="91439" tIns="45719" rIns="91439" bIns="45719" anchor="t">
            <a:noAutofit/>
          </a:bodyPr>
          <a:lstStyle/>
          <a:p>
            <a:pPr/>
          </a:p>
        </p:txBody>
      </p:sp>
      <p:sp>
        <p:nvSpPr>
          <p:cNvPr id="28" name="Line"/>
          <p:cNvSpPr/>
          <p:nvPr/>
        </p:nvSpPr>
        <p:spPr>
          <a:xfrm>
            <a:off x="515662" y="685800"/>
            <a:ext cx="11998899" cy="0"/>
          </a:xfrm>
          <a:prstGeom prst="line">
            <a:avLst/>
          </a:prstGeom>
          <a:ln w="76200">
            <a:solidFill>
              <a:schemeClr val="accent1"/>
            </a:solidFill>
            <a:miter lim="400000"/>
          </a:ln>
        </p:spPr>
        <p:txBody>
          <a:bodyPr lIns="50800" tIns="50800" rIns="50800" bIns="50800" anchor="ctr"/>
          <a:lstStyle/>
          <a:p>
            <a:pPr defTabSz="825500">
              <a:defRPr spc="0" sz="2400">
                <a:solidFill>
                  <a:srgbClr val="000000"/>
                </a:solidFill>
              </a:defRPr>
            </a:pPr>
          </a:p>
        </p:txBody>
      </p:sp>
      <p:sp>
        <p:nvSpPr>
          <p:cNvPr id="29" name="Line"/>
          <p:cNvSpPr/>
          <p:nvPr/>
        </p:nvSpPr>
        <p:spPr>
          <a:xfrm>
            <a:off x="523303" y="8489810"/>
            <a:ext cx="11983617" cy="1"/>
          </a:xfrm>
          <a:prstGeom prst="line">
            <a:avLst/>
          </a:prstGeom>
          <a:ln w="76200">
            <a:solidFill>
              <a:schemeClr val="accent1"/>
            </a:solidFill>
            <a:miter lim="400000"/>
          </a:ln>
        </p:spPr>
        <p:txBody>
          <a:bodyPr lIns="50800" tIns="50800" rIns="50800" bIns="50800" anchor="ctr"/>
          <a:lstStyle/>
          <a:p>
            <a:pPr defTabSz="825500">
              <a:defRPr spc="0" sz="2400">
                <a:solidFill>
                  <a:srgbClr val="000000"/>
                </a:solidFill>
              </a:defRPr>
            </a:pPr>
          </a:p>
        </p:txBody>
      </p:sp>
      <p:sp>
        <p:nvSpPr>
          <p:cNvPr id="30" name="Line"/>
          <p:cNvSpPr/>
          <p:nvPr/>
        </p:nvSpPr>
        <p:spPr>
          <a:xfrm flipV="1">
            <a:off x="3474862" y="8482606"/>
            <a:ext cx="1" cy="594658"/>
          </a:xfrm>
          <a:prstGeom prst="line">
            <a:avLst/>
          </a:prstGeom>
          <a:ln w="76200">
            <a:solidFill>
              <a:schemeClr val="accent1"/>
            </a:solidFill>
            <a:miter lim="400000"/>
          </a:ln>
        </p:spPr>
        <p:txBody>
          <a:bodyPr lIns="50800" tIns="50800" rIns="50800" bIns="50800" anchor="ctr"/>
          <a:lstStyle/>
          <a:p>
            <a:pPr defTabSz="825500">
              <a:defRPr spc="0" sz="2400">
                <a:solidFill>
                  <a:srgbClr val="000000"/>
                </a:solidFill>
              </a:defRPr>
            </a:pPr>
          </a:p>
        </p:txBody>
      </p:sp>
      <p:sp>
        <p:nvSpPr>
          <p:cNvPr id="31" name="Line"/>
          <p:cNvSpPr/>
          <p:nvPr/>
        </p:nvSpPr>
        <p:spPr>
          <a:xfrm flipV="1">
            <a:off x="9516677" y="8482606"/>
            <a:ext cx="1" cy="594658"/>
          </a:xfrm>
          <a:prstGeom prst="line">
            <a:avLst/>
          </a:prstGeom>
          <a:ln w="76200">
            <a:solidFill>
              <a:schemeClr val="accent1"/>
            </a:solidFill>
            <a:miter lim="400000"/>
          </a:ln>
        </p:spPr>
        <p:txBody>
          <a:bodyPr lIns="50800" tIns="50800" rIns="50800" bIns="50800" anchor="ctr"/>
          <a:lstStyle/>
          <a:p>
            <a:pPr defTabSz="825500">
              <a:defRPr spc="0" sz="2400">
                <a:solidFill>
                  <a:srgbClr val="000000"/>
                </a:solidFill>
              </a:defRPr>
            </a:pPr>
          </a:p>
        </p:txBody>
      </p:sp>
      <p:sp>
        <p:nvSpPr>
          <p:cNvPr id="32" name="Topic"/>
          <p:cNvSpPr txBox="1"/>
          <p:nvPr>
            <p:ph type="body" sz="quarter" idx="22" hasCustomPrompt="1"/>
          </p:nvPr>
        </p:nvSpPr>
        <p:spPr>
          <a:xfrm>
            <a:off x="739262" y="8628423"/>
            <a:ext cx="2463884" cy="328423"/>
          </a:xfrm>
          <a:prstGeom prst="rect">
            <a:avLst/>
          </a:prstGeom>
        </p:spPr>
        <p:txBody>
          <a:bodyPr anchor="ctr"/>
          <a:lstStyle>
            <a:lvl1pPr>
              <a:defRPr cap="all" spc="56" sz="1400">
                <a:solidFill>
                  <a:srgbClr val="FFFFFF"/>
                </a:solidFill>
              </a:defRPr>
            </a:lvl1pPr>
          </a:lstStyle>
          <a:p>
            <a:pPr/>
            <a:r>
              <a:t>Topic</a:t>
            </a:r>
          </a:p>
        </p:txBody>
      </p:sp>
      <p:sp>
        <p:nvSpPr>
          <p:cNvPr id="33" name="Location"/>
          <p:cNvSpPr txBox="1"/>
          <p:nvPr>
            <p:ph type="body" sz="quarter" idx="23" hasCustomPrompt="1"/>
          </p:nvPr>
        </p:nvSpPr>
        <p:spPr>
          <a:xfrm>
            <a:off x="9801678" y="8628423"/>
            <a:ext cx="2463801" cy="328423"/>
          </a:xfrm>
          <a:prstGeom prst="rect">
            <a:avLst/>
          </a:prstGeom>
        </p:spPr>
        <p:txBody>
          <a:bodyPr anchor="ctr"/>
          <a:lstStyle>
            <a:lvl1pPr>
              <a:defRPr cap="all" spc="56" sz="1400">
                <a:solidFill>
                  <a:srgbClr val="FFFFFF"/>
                </a:solidFill>
              </a:defRPr>
            </a:lvl1pPr>
          </a:lstStyle>
          <a:p>
            <a:pPr/>
            <a:r>
              <a:t>Location</a:t>
            </a:r>
          </a:p>
        </p:txBody>
      </p:sp>
      <p:sp>
        <p:nvSpPr>
          <p:cNvPr id="34" name="Author and Date"/>
          <p:cNvSpPr txBox="1"/>
          <p:nvPr>
            <p:ph type="body" sz="quarter" idx="24" hasCustomPrompt="1"/>
          </p:nvPr>
        </p:nvSpPr>
        <p:spPr>
          <a:xfrm>
            <a:off x="4081629" y="8533808"/>
            <a:ext cx="4828282" cy="492253"/>
          </a:xfrm>
          <a:prstGeom prst="rect">
            <a:avLst/>
          </a:prstGeom>
        </p:spPr>
        <p:txBody>
          <a:bodyPr anchor="ctr"/>
          <a:lstStyle>
            <a:lvl1pPr>
              <a:defRPr b="1" spc="72" sz="2400">
                <a:solidFill>
                  <a:srgbClr val="FFFFFF"/>
                </a:solidFill>
              </a:defRPr>
            </a:lvl1pPr>
          </a:lstStyle>
          <a:p>
            <a:pPr/>
            <a:r>
              <a:t>Author and Date</a:t>
            </a:r>
          </a:p>
        </p:txBody>
      </p:sp>
      <p:sp>
        <p:nvSpPr>
          <p:cNvPr id="35" name="Presentation Title"/>
          <p:cNvSpPr txBox="1"/>
          <p:nvPr>
            <p:ph type="title" hasCustomPrompt="1"/>
          </p:nvPr>
        </p:nvSpPr>
        <p:spPr>
          <a:xfrm>
            <a:off x="515662" y="3746500"/>
            <a:ext cx="11998899" cy="2590800"/>
          </a:xfrm>
          <a:prstGeom prst="rect">
            <a:avLst/>
          </a:prstGeom>
        </p:spPr>
        <p:txBody>
          <a:bodyPr/>
          <a:lstStyle>
            <a:lvl1pPr>
              <a:defRPr>
                <a:blipFill rotWithShape="1">
                  <a:blip r:embed="rId2"/>
                  <a:srcRect l="0" t="0" r="0" b="0"/>
                  <a:tile tx="0" ty="0" sx="100000" sy="100000" flip="none" algn="tl"/>
                </a:blipFill>
              </a:defRPr>
            </a:lvl1pPr>
          </a:lstStyle>
          <a:p>
            <a:pPr/>
            <a:r>
              <a:t>Presentation Title</a:t>
            </a:r>
          </a:p>
        </p:txBody>
      </p:sp>
      <p:sp>
        <p:nvSpPr>
          <p:cNvPr id="36" name="Body Level One…"/>
          <p:cNvSpPr txBox="1"/>
          <p:nvPr>
            <p:ph type="body" sz="quarter" idx="1" hasCustomPrompt="1"/>
          </p:nvPr>
        </p:nvSpPr>
        <p:spPr>
          <a:xfrm>
            <a:off x="515662" y="2806700"/>
            <a:ext cx="11998899" cy="1004106"/>
          </a:xfrm>
          <a:prstGeom prst="rect">
            <a:avLst/>
          </a:prstGeom>
        </p:spPr>
        <p:txBody>
          <a:bodyPr/>
          <a:lstStyle>
            <a:lvl1pPr>
              <a:defRPr b="1" spc="72" sz="2400">
                <a:solidFill>
                  <a:srgbClr val="FFFFFF"/>
                </a:solidFill>
              </a:defRPr>
            </a:lvl1pPr>
            <a:lvl2pPr>
              <a:defRPr b="1" spc="72" sz="2400">
                <a:solidFill>
                  <a:srgbClr val="FFFFFF"/>
                </a:solidFill>
              </a:defRPr>
            </a:lvl2pPr>
            <a:lvl3pPr>
              <a:defRPr b="1" spc="72" sz="2400">
                <a:solidFill>
                  <a:srgbClr val="FFFFFF"/>
                </a:solidFill>
              </a:defRPr>
            </a:lvl3pPr>
            <a:lvl4pPr>
              <a:defRPr b="1" spc="72" sz="2400">
                <a:solidFill>
                  <a:srgbClr val="FFFFFF"/>
                </a:solidFill>
              </a:defRPr>
            </a:lvl4pPr>
            <a:lvl5pPr>
              <a:defRPr b="1" spc="72" sz="2400">
                <a:solidFill>
                  <a:srgbClr val="FFFFFF"/>
                </a:solidFill>
              </a:defRPr>
            </a:lvl5pPr>
          </a:lstStyle>
          <a:p>
            <a:pPr/>
            <a:r>
              <a:t>Presentation Subtitle</a:t>
            </a:r>
          </a:p>
          <a:p>
            <a:pPr lvl="1"/>
            <a:r>
              <a:t/>
            </a:r>
          </a:p>
          <a:p>
            <a:pPr lvl="2"/>
            <a:r>
              <a:t/>
            </a:r>
          </a:p>
          <a:p>
            <a:pPr lvl="3"/>
            <a:r>
              <a:t/>
            </a:r>
          </a:p>
          <a:p>
            <a:pPr lvl="4"/>
            <a:r>
              <a:t/>
            </a:r>
          </a:p>
        </p:txBody>
      </p:sp>
      <p:sp>
        <p:nvSpPr>
          <p:cNvPr id="37"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5F2"/>
        </a:solidFill>
      </p:bgPr>
    </p:bg>
    <p:spTree>
      <p:nvGrpSpPr>
        <p:cNvPr id="1" name=""/>
        <p:cNvGrpSpPr/>
        <p:nvPr/>
      </p:nvGrpSpPr>
      <p:grpSpPr>
        <a:xfrm>
          <a:off x="0" y="0"/>
          <a:ext cx="0" cy="0"/>
          <a:chOff x="0" y="0"/>
          <a:chExt cx="0" cy="0"/>
        </a:xfrm>
      </p:grpSpPr>
      <p:sp>
        <p:nvSpPr>
          <p:cNvPr id="44" name="531205463_2542x1430.jpg"/>
          <p:cNvSpPr/>
          <p:nvPr>
            <p:ph type="pic" idx="21"/>
          </p:nvPr>
        </p:nvSpPr>
        <p:spPr>
          <a:xfrm>
            <a:off x="5981700" y="1886148"/>
            <a:ext cx="10632786" cy="5981465"/>
          </a:xfrm>
          <a:prstGeom prst="rect">
            <a:avLst/>
          </a:prstGeom>
          <a:ln w="76200">
            <a:solidFill>
              <a:srgbClr val="FFFFFF"/>
            </a:solidFill>
          </a:ln>
        </p:spPr>
        <p:txBody>
          <a:bodyPr lIns="91439" tIns="45719" rIns="91439" bIns="45719" anchor="t">
            <a:noAutofit/>
          </a:bodyPr>
          <a:lstStyle/>
          <a:p>
            <a:pPr/>
          </a:p>
        </p:txBody>
      </p:sp>
      <p:sp>
        <p:nvSpPr>
          <p:cNvPr id="45" name="Line"/>
          <p:cNvSpPr/>
          <p:nvPr/>
        </p:nvSpPr>
        <p:spPr>
          <a:xfrm>
            <a:off x="508000" y="698500"/>
            <a:ext cx="11986199" cy="0"/>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46" name="Line"/>
          <p:cNvSpPr/>
          <p:nvPr/>
        </p:nvSpPr>
        <p:spPr>
          <a:xfrm>
            <a:off x="508000" y="8989059"/>
            <a:ext cx="11986199" cy="1"/>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47" name="Slide Title"/>
          <p:cNvSpPr txBox="1"/>
          <p:nvPr>
            <p:ph type="title" hasCustomPrompt="1"/>
          </p:nvPr>
        </p:nvSpPr>
        <p:spPr>
          <a:xfrm>
            <a:off x="812800" y="3190716"/>
            <a:ext cx="5346700" cy="2765584"/>
          </a:xfrm>
          <a:prstGeom prst="rect">
            <a:avLst/>
          </a:prstGeom>
        </p:spPr>
        <p:txBody>
          <a:bodyPr anchor="b"/>
          <a:lstStyle>
            <a:lvl1pPr>
              <a:defRPr spc="64" sz="6400">
                <a:solidFill>
                  <a:schemeClr val="accent6"/>
                </a:solidFill>
              </a:defRPr>
            </a:lvl1pPr>
          </a:lstStyle>
          <a:p>
            <a:pPr/>
            <a:r>
              <a:t>Slide Title</a:t>
            </a:r>
          </a:p>
        </p:txBody>
      </p:sp>
      <p:sp>
        <p:nvSpPr>
          <p:cNvPr id="48" name="Body Level One…"/>
          <p:cNvSpPr txBox="1"/>
          <p:nvPr>
            <p:ph type="body" sz="quarter" idx="1" hasCustomPrompt="1"/>
          </p:nvPr>
        </p:nvSpPr>
        <p:spPr>
          <a:xfrm>
            <a:off x="812800" y="5981700"/>
            <a:ext cx="5346700" cy="2459607"/>
          </a:xfrm>
          <a:prstGeom prst="rect">
            <a:avLst/>
          </a:prstGeom>
        </p:spPr>
        <p:txBody>
          <a:bodyPr anchor="t"/>
          <a:lstStyle>
            <a:lvl1pPr>
              <a:defRPr b="1" spc="72" sz="2400">
                <a:solidFill>
                  <a:schemeClr val="accent1">
                    <a:satOff val="3942"/>
                    <a:lumOff val="17322"/>
                  </a:schemeClr>
                </a:solidFill>
              </a:defRPr>
            </a:lvl1pPr>
            <a:lvl2pPr>
              <a:defRPr b="1" spc="72" sz="2400">
                <a:solidFill>
                  <a:schemeClr val="accent1">
                    <a:satOff val="3942"/>
                    <a:lumOff val="17322"/>
                  </a:schemeClr>
                </a:solidFill>
              </a:defRPr>
            </a:lvl2pPr>
            <a:lvl3pPr>
              <a:defRPr b="1" spc="72" sz="2400">
                <a:solidFill>
                  <a:schemeClr val="accent1">
                    <a:satOff val="3942"/>
                    <a:lumOff val="17322"/>
                  </a:schemeClr>
                </a:solidFill>
              </a:defRPr>
            </a:lvl3pPr>
            <a:lvl4pPr>
              <a:defRPr b="1" spc="72" sz="2400">
                <a:solidFill>
                  <a:schemeClr val="accent1">
                    <a:satOff val="3942"/>
                    <a:lumOff val="17322"/>
                  </a:schemeClr>
                </a:solidFill>
              </a:defRPr>
            </a:lvl4pPr>
            <a:lvl5pPr>
              <a:defRPr b="1" spc="72" sz="2400">
                <a:solidFill>
                  <a:schemeClr val="accent1">
                    <a:satOff val="3942"/>
                    <a:lumOff val="17322"/>
                  </a:schemeClr>
                </a:solidFill>
              </a:defRPr>
            </a:lvl5pPr>
          </a:lstStyle>
          <a:p>
            <a:pPr/>
            <a:r>
              <a:t>Slide Subtitle</a:t>
            </a:r>
          </a:p>
          <a:p>
            <a:pPr lvl="1"/>
            <a:r>
              <a:t/>
            </a:r>
          </a:p>
          <a:p>
            <a:pPr lvl="2"/>
            <a:r>
              <a:t/>
            </a:r>
          </a:p>
          <a:p>
            <a:pPr lvl="3"/>
            <a:r>
              <a:t/>
            </a:r>
          </a:p>
          <a:p>
            <a:pPr lvl="4"/>
            <a:r>
              <a:t/>
            </a:r>
          </a:p>
        </p:txBody>
      </p:sp>
      <p:sp>
        <p:nvSpPr>
          <p:cNvPr id="49"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5F2"/>
        </a:solidFill>
      </p:bgPr>
    </p:bg>
    <p:spTree>
      <p:nvGrpSpPr>
        <p:cNvPr id="1" name=""/>
        <p:cNvGrpSpPr/>
        <p:nvPr/>
      </p:nvGrpSpPr>
      <p:grpSpPr>
        <a:xfrm>
          <a:off x="0" y="0"/>
          <a:ext cx="0" cy="0"/>
          <a:chOff x="0" y="0"/>
          <a:chExt cx="0" cy="0"/>
        </a:xfrm>
      </p:grpSpPr>
      <p:sp>
        <p:nvSpPr>
          <p:cNvPr id="56" name="Line"/>
          <p:cNvSpPr/>
          <p:nvPr/>
        </p:nvSpPr>
        <p:spPr>
          <a:xfrm>
            <a:off x="508000" y="698500"/>
            <a:ext cx="11986199" cy="0"/>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57" name="Line"/>
          <p:cNvSpPr/>
          <p:nvPr/>
        </p:nvSpPr>
        <p:spPr>
          <a:xfrm>
            <a:off x="508000" y="8989059"/>
            <a:ext cx="11986199" cy="1"/>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58" name="Slide Title"/>
          <p:cNvSpPr txBox="1"/>
          <p:nvPr>
            <p:ph type="title" hasCustomPrompt="1"/>
          </p:nvPr>
        </p:nvSpPr>
        <p:spPr>
          <a:xfrm>
            <a:off x="1117562" y="901700"/>
            <a:ext cx="10769676" cy="1183154"/>
          </a:xfrm>
          <a:prstGeom prst="rect">
            <a:avLst/>
          </a:prstGeom>
        </p:spPr>
        <p:txBody>
          <a:bodyPr/>
          <a:lstStyle>
            <a:lvl1pPr>
              <a:defRPr spc="64" sz="6400">
                <a:solidFill>
                  <a:schemeClr val="accent6"/>
                </a:solidFill>
              </a:defRPr>
            </a:lvl1pPr>
          </a:lstStyle>
          <a:p>
            <a:pPr/>
            <a:r>
              <a:t>Slide Title</a:t>
            </a:r>
          </a:p>
        </p:txBody>
      </p:sp>
      <p:sp>
        <p:nvSpPr>
          <p:cNvPr id="59" name="Body Level One…"/>
          <p:cNvSpPr txBox="1"/>
          <p:nvPr>
            <p:ph type="body" idx="1" hasCustomPrompt="1"/>
          </p:nvPr>
        </p:nvSpPr>
        <p:spPr>
          <a:xfrm>
            <a:off x="1117562" y="3061779"/>
            <a:ext cx="10769676" cy="4771619"/>
          </a:xfrm>
          <a:prstGeom prst="rect">
            <a:avLst/>
          </a:prstGeom>
        </p:spPr>
        <p:txBody>
          <a:bodyPr anchor="t"/>
          <a:lstStyle>
            <a:lvl1pPr marL="295563" indent="-295563" algn="l" defTabSz="252871">
              <a:lnSpc>
                <a:spcPct val="100000"/>
              </a:lnSpc>
              <a:spcBef>
                <a:spcPts val="2400"/>
              </a:spcBef>
              <a:buSzPct val="100000"/>
              <a:buBlip>
                <a:blip r:embed="rId2"/>
              </a:buBlip>
              <a:defRPr b="1" spc="24" sz="2400">
                <a:solidFill>
                  <a:schemeClr val="accent1">
                    <a:satOff val="36598"/>
                    <a:lumOff val="-17227"/>
                  </a:schemeClr>
                </a:solidFill>
              </a:defRPr>
            </a:lvl1pPr>
            <a:lvl2pPr marL="812800" indent="-406400" algn="l" defTabSz="252871">
              <a:lnSpc>
                <a:spcPct val="100000"/>
              </a:lnSpc>
              <a:spcBef>
                <a:spcPts val="2400"/>
              </a:spcBef>
              <a:buSzPct val="100000"/>
              <a:buBlip>
                <a:blip r:embed="rId2"/>
              </a:buBlip>
              <a:defRPr b="1" spc="24" sz="2400">
                <a:solidFill>
                  <a:schemeClr val="accent1">
                    <a:satOff val="36598"/>
                    <a:lumOff val="-17227"/>
                  </a:schemeClr>
                </a:solidFill>
              </a:defRPr>
            </a:lvl2pPr>
            <a:lvl3pPr marL="1219200" indent="-406400" algn="l" defTabSz="252871">
              <a:lnSpc>
                <a:spcPct val="100000"/>
              </a:lnSpc>
              <a:spcBef>
                <a:spcPts val="2400"/>
              </a:spcBef>
              <a:buSzPct val="100000"/>
              <a:buBlip>
                <a:blip r:embed="rId2"/>
              </a:buBlip>
              <a:defRPr b="1" spc="24" sz="2400">
                <a:solidFill>
                  <a:schemeClr val="accent1">
                    <a:satOff val="36598"/>
                    <a:lumOff val="-17227"/>
                  </a:schemeClr>
                </a:solidFill>
              </a:defRPr>
            </a:lvl3pPr>
            <a:lvl4pPr marL="1625600" indent="-406400" algn="l" defTabSz="252871">
              <a:lnSpc>
                <a:spcPct val="100000"/>
              </a:lnSpc>
              <a:spcBef>
                <a:spcPts val="2400"/>
              </a:spcBef>
              <a:buSzPct val="100000"/>
              <a:buBlip>
                <a:blip r:embed="rId2"/>
              </a:buBlip>
              <a:defRPr b="1" spc="24" sz="2400">
                <a:solidFill>
                  <a:schemeClr val="accent1">
                    <a:satOff val="36598"/>
                    <a:lumOff val="-17227"/>
                  </a:schemeClr>
                </a:solidFill>
              </a:defRPr>
            </a:lvl4pPr>
            <a:lvl5pPr marL="2032000" indent="-406400" algn="l" defTabSz="252871">
              <a:lnSpc>
                <a:spcPct val="100000"/>
              </a:lnSpc>
              <a:spcBef>
                <a:spcPts val="2400"/>
              </a:spcBef>
              <a:buSzPct val="100000"/>
              <a:buBlip>
                <a:blip r:embed="rId2"/>
              </a:buBlip>
              <a:defRPr b="1" spc="24" sz="2400">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67" name="Line"/>
          <p:cNvSpPr/>
          <p:nvPr/>
        </p:nvSpPr>
        <p:spPr>
          <a:xfrm>
            <a:off x="508000" y="698500"/>
            <a:ext cx="11986199" cy="0"/>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68" name="Line"/>
          <p:cNvSpPr/>
          <p:nvPr/>
        </p:nvSpPr>
        <p:spPr>
          <a:xfrm>
            <a:off x="508000" y="8989059"/>
            <a:ext cx="11986199" cy="1"/>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69" name="Body Level One…"/>
          <p:cNvSpPr txBox="1"/>
          <p:nvPr>
            <p:ph type="body" idx="1" hasCustomPrompt="1"/>
          </p:nvPr>
        </p:nvSpPr>
        <p:spPr>
          <a:xfrm>
            <a:off x="1117562" y="3061779"/>
            <a:ext cx="10769676" cy="4771619"/>
          </a:xfrm>
          <a:prstGeom prst="rect">
            <a:avLst/>
          </a:prstGeom>
        </p:spPr>
        <p:txBody>
          <a:bodyPr numCol="2" spcCol="538483" anchor="t"/>
          <a:lstStyle>
            <a:lvl1pPr marL="295563" indent="-295563" algn="l" defTabSz="252871">
              <a:lnSpc>
                <a:spcPct val="100000"/>
              </a:lnSpc>
              <a:spcBef>
                <a:spcPts val="2400"/>
              </a:spcBef>
              <a:buSzPct val="100000"/>
              <a:buBlip>
                <a:blip r:embed="rId2"/>
              </a:buBlip>
              <a:defRPr b="1" spc="24" sz="2400">
                <a:solidFill>
                  <a:schemeClr val="accent1">
                    <a:satOff val="36598"/>
                    <a:lumOff val="-17227"/>
                  </a:schemeClr>
                </a:solidFill>
              </a:defRPr>
            </a:lvl1pPr>
            <a:lvl2pPr marL="812800" indent="-406400" algn="l" defTabSz="252871">
              <a:lnSpc>
                <a:spcPct val="100000"/>
              </a:lnSpc>
              <a:spcBef>
                <a:spcPts val="2400"/>
              </a:spcBef>
              <a:buSzPct val="100000"/>
              <a:buBlip>
                <a:blip r:embed="rId2"/>
              </a:buBlip>
              <a:defRPr b="1" spc="24" sz="2400">
                <a:solidFill>
                  <a:schemeClr val="accent1">
                    <a:satOff val="36598"/>
                    <a:lumOff val="-17227"/>
                  </a:schemeClr>
                </a:solidFill>
              </a:defRPr>
            </a:lvl2pPr>
            <a:lvl3pPr marL="1219200" indent="-406400" algn="l" defTabSz="252871">
              <a:lnSpc>
                <a:spcPct val="100000"/>
              </a:lnSpc>
              <a:spcBef>
                <a:spcPts val="2400"/>
              </a:spcBef>
              <a:buSzPct val="100000"/>
              <a:buBlip>
                <a:blip r:embed="rId2"/>
              </a:buBlip>
              <a:defRPr b="1" spc="24" sz="2400">
                <a:solidFill>
                  <a:schemeClr val="accent1">
                    <a:satOff val="36598"/>
                    <a:lumOff val="-17227"/>
                  </a:schemeClr>
                </a:solidFill>
              </a:defRPr>
            </a:lvl3pPr>
            <a:lvl4pPr marL="1625600" indent="-406400" algn="l" defTabSz="252871">
              <a:lnSpc>
                <a:spcPct val="100000"/>
              </a:lnSpc>
              <a:spcBef>
                <a:spcPts val="2400"/>
              </a:spcBef>
              <a:buSzPct val="100000"/>
              <a:buBlip>
                <a:blip r:embed="rId2"/>
              </a:buBlip>
              <a:defRPr b="1" spc="24" sz="2400">
                <a:solidFill>
                  <a:schemeClr val="accent1">
                    <a:satOff val="36598"/>
                    <a:lumOff val="-17227"/>
                  </a:schemeClr>
                </a:solidFill>
              </a:defRPr>
            </a:lvl4pPr>
            <a:lvl5pPr marL="2032000" indent="-406400" algn="l" defTabSz="252871">
              <a:lnSpc>
                <a:spcPct val="100000"/>
              </a:lnSpc>
              <a:spcBef>
                <a:spcPts val="2400"/>
              </a:spcBef>
              <a:buSzPct val="100000"/>
              <a:buBlip>
                <a:blip r:embed="rId2"/>
              </a:buBlip>
              <a:defRPr b="1" spc="24" sz="2400">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70"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5F2"/>
        </a:solidFill>
      </p:bgPr>
    </p:bg>
    <p:spTree>
      <p:nvGrpSpPr>
        <p:cNvPr id="1" name=""/>
        <p:cNvGrpSpPr/>
        <p:nvPr/>
      </p:nvGrpSpPr>
      <p:grpSpPr>
        <a:xfrm>
          <a:off x="0" y="0"/>
          <a:ext cx="0" cy="0"/>
          <a:chOff x="0" y="0"/>
          <a:chExt cx="0" cy="0"/>
        </a:xfrm>
      </p:grpSpPr>
      <p:sp>
        <p:nvSpPr>
          <p:cNvPr id="77" name="Body Level One…"/>
          <p:cNvSpPr txBox="1"/>
          <p:nvPr>
            <p:ph type="body" sz="quarter" idx="1" hasCustomPrompt="1"/>
          </p:nvPr>
        </p:nvSpPr>
        <p:spPr>
          <a:xfrm>
            <a:off x="808672" y="4721343"/>
            <a:ext cx="5346701" cy="3439975"/>
          </a:xfrm>
          <a:prstGeom prst="rect">
            <a:avLst/>
          </a:prstGeom>
        </p:spPr>
        <p:txBody>
          <a:bodyPr anchor="t"/>
          <a:lstStyle>
            <a:lvl1pPr marL="295563" indent="-295563" algn="l" defTabSz="252871">
              <a:lnSpc>
                <a:spcPct val="100000"/>
              </a:lnSpc>
              <a:spcBef>
                <a:spcPts val="2400"/>
              </a:spcBef>
              <a:buSzPct val="100000"/>
              <a:buBlip>
                <a:blip r:embed="rId2"/>
              </a:buBlip>
              <a:defRPr b="1" spc="24" sz="2400">
                <a:solidFill>
                  <a:schemeClr val="accent1">
                    <a:satOff val="36598"/>
                    <a:lumOff val="-17227"/>
                  </a:schemeClr>
                </a:solidFill>
              </a:defRPr>
            </a:lvl1pPr>
            <a:lvl2pPr marL="812800" indent="-406400" algn="l" defTabSz="252871">
              <a:lnSpc>
                <a:spcPct val="100000"/>
              </a:lnSpc>
              <a:spcBef>
                <a:spcPts val="2400"/>
              </a:spcBef>
              <a:buSzPct val="100000"/>
              <a:buBlip>
                <a:blip r:embed="rId2"/>
              </a:buBlip>
              <a:defRPr b="1" spc="24" sz="2400">
                <a:solidFill>
                  <a:schemeClr val="accent1">
                    <a:satOff val="36598"/>
                    <a:lumOff val="-17227"/>
                  </a:schemeClr>
                </a:solidFill>
              </a:defRPr>
            </a:lvl2pPr>
            <a:lvl3pPr marL="1219200" indent="-406400" algn="l" defTabSz="252871">
              <a:lnSpc>
                <a:spcPct val="100000"/>
              </a:lnSpc>
              <a:spcBef>
                <a:spcPts val="2400"/>
              </a:spcBef>
              <a:buSzPct val="100000"/>
              <a:buBlip>
                <a:blip r:embed="rId2"/>
              </a:buBlip>
              <a:defRPr b="1" spc="24" sz="2400">
                <a:solidFill>
                  <a:schemeClr val="accent1">
                    <a:satOff val="36598"/>
                    <a:lumOff val="-17227"/>
                  </a:schemeClr>
                </a:solidFill>
              </a:defRPr>
            </a:lvl3pPr>
            <a:lvl4pPr marL="1625600" indent="-406400" algn="l" defTabSz="252871">
              <a:lnSpc>
                <a:spcPct val="100000"/>
              </a:lnSpc>
              <a:spcBef>
                <a:spcPts val="2400"/>
              </a:spcBef>
              <a:buSzPct val="100000"/>
              <a:buBlip>
                <a:blip r:embed="rId2"/>
              </a:buBlip>
              <a:defRPr b="1" spc="24" sz="2400">
                <a:solidFill>
                  <a:schemeClr val="accent1">
                    <a:satOff val="36598"/>
                    <a:lumOff val="-17227"/>
                  </a:schemeClr>
                </a:solidFill>
              </a:defRPr>
            </a:lvl4pPr>
            <a:lvl5pPr marL="2032000" indent="-406400" algn="l" defTabSz="252871">
              <a:lnSpc>
                <a:spcPct val="100000"/>
              </a:lnSpc>
              <a:spcBef>
                <a:spcPts val="2400"/>
              </a:spcBef>
              <a:buSzPct val="100000"/>
              <a:buBlip>
                <a:blip r:embed="rId2"/>
              </a:buBlip>
              <a:defRPr b="1" spc="24" sz="2400">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78" name="545882547_1308x1744.jpeg"/>
          <p:cNvSpPr/>
          <p:nvPr>
            <p:ph type="pic" idx="21"/>
          </p:nvPr>
        </p:nvSpPr>
        <p:spPr>
          <a:xfrm>
            <a:off x="5892800" y="-774700"/>
            <a:ext cx="6680200" cy="8906934"/>
          </a:xfrm>
          <a:prstGeom prst="rect">
            <a:avLst/>
          </a:prstGeom>
          <a:ln w="76200">
            <a:solidFill>
              <a:srgbClr val="FFFFFF"/>
            </a:solidFill>
          </a:ln>
        </p:spPr>
        <p:txBody>
          <a:bodyPr lIns="91439" tIns="45719" rIns="91439" bIns="45719" anchor="t">
            <a:noAutofit/>
          </a:bodyPr>
          <a:lstStyle/>
          <a:p>
            <a:pPr/>
          </a:p>
        </p:txBody>
      </p:sp>
      <p:sp>
        <p:nvSpPr>
          <p:cNvPr id="79" name="Line"/>
          <p:cNvSpPr/>
          <p:nvPr/>
        </p:nvSpPr>
        <p:spPr>
          <a:xfrm>
            <a:off x="508000" y="698500"/>
            <a:ext cx="11986199" cy="0"/>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80" name="Line"/>
          <p:cNvSpPr/>
          <p:nvPr/>
        </p:nvSpPr>
        <p:spPr>
          <a:xfrm>
            <a:off x="508000" y="8989059"/>
            <a:ext cx="11986199" cy="1"/>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81" name="Slide Title"/>
          <p:cNvSpPr txBox="1"/>
          <p:nvPr>
            <p:ph type="title" hasCustomPrompt="1"/>
          </p:nvPr>
        </p:nvSpPr>
        <p:spPr>
          <a:xfrm>
            <a:off x="812800" y="1016000"/>
            <a:ext cx="5346700" cy="3251200"/>
          </a:xfrm>
          <a:prstGeom prst="rect">
            <a:avLst/>
          </a:prstGeom>
        </p:spPr>
        <p:txBody>
          <a:bodyPr anchor="b"/>
          <a:lstStyle>
            <a:lvl1pPr>
              <a:defRPr spc="64" sz="6400">
                <a:solidFill>
                  <a:schemeClr val="accent6"/>
                </a:solidFill>
              </a:defRPr>
            </a:lvl1pPr>
          </a:lstStyle>
          <a:p>
            <a:pPr/>
            <a:r>
              <a:t>Slide Title</a:t>
            </a:r>
          </a:p>
        </p:txBody>
      </p:sp>
      <p:sp>
        <p:nvSpPr>
          <p:cNvPr id="82" name="Slide Number"/>
          <p:cNvSpPr txBox="1"/>
          <p:nvPr>
            <p:ph type="sldNum" sz="quarter" idx="2"/>
          </p:nvPr>
        </p:nvSpPr>
        <p:spPr>
          <a:xfrm>
            <a:off x="6350000" y="9067799"/>
            <a:ext cx="313437" cy="328423"/>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Line"/>
          <p:cNvSpPr/>
          <p:nvPr/>
        </p:nvSpPr>
        <p:spPr>
          <a:xfrm>
            <a:off x="508000" y="698500"/>
            <a:ext cx="11986199" cy="0"/>
          </a:xfrm>
          <a:prstGeom prst="line">
            <a:avLst/>
          </a:prstGeom>
          <a:ln w="76200">
            <a:solidFill>
              <a:schemeClr val="accent5"/>
            </a:solidFill>
            <a:miter lim="400000"/>
          </a:ln>
        </p:spPr>
        <p:txBody>
          <a:bodyPr lIns="50800" tIns="50800" rIns="50800" bIns="50800" anchor="ctr"/>
          <a:lstStyle/>
          <a:p>
            <a:pPr defTabSz="825500">
              <a:defRPr spc="0" sz="2400">
                <a:solidFill>
                  <a:srgbClr val="000000"/>
                </a:solidFill>
              </a:defRPr>
            </a:pPr>
          </a:p>
        </p:txBody>
      </p:sp>
      <p:sp>
        <p:nvSpPr>
          <p:cNvPr id="90" name="Line"/>
          <p:cNvSpPr/>
          <p:nvPr/>
        </p:nvSpPr>
        <p:spPr>
          <a:xfrm>
            <a:off x="508000" y="8989059"/>
            <a:ext cx="11986199" cy="1"/>
          </a:xfrm>
          <a:prstGeom prst="line">
            <a:avLst/>
          </a:prstGeom>
          <a:ln w="76200">
            <a:solidFill>
              <a:schemeClr val="accent5"/>
            </a:solidFill>
            <a:miter lim="400000"/>
          </a:ln>
        </p:spPr>
        <p:txBody>
          <a:bodyPr lIns="50800" tIns="50800" rIns="50800" bIns="50800" anchor="ctr"/>
          <a:lstStyle/>
          <a:p>
            <a:pPr defTabSz="825500">
              <a:defRPr spc="0" sz="2400">
                <a:solidFill>
                  <a:srgbClr val="000000"/>
                </a:solidFill>
              </a:defRPr>
            </a:pPr>
          </a:p>
        </p:txBody>
      </p:sp>
      <p:sp>
        <p:nvSpPr>
          <p:cNvPr id="91" name="Section Title"/>
          <p:cNvSpPr txBox="1"/>
          <p:nvPr>
            <p:ph type="title" hasCustomPrompt="1"/>
          </p:nvPr>
        </p:nvSpPr>
        <p:spPr>
          <a:xfrm>
            <a:off x="1113309" y="2768600"/>
            <a:ext cx="10765482" cy="3911600"/>
          </a:xfrm>
          <a:prstGeom prst="rect">
            <a:avLst/>
          </a:prstGeom>
        </p:spPr>
        <p:txBody>
          <a:bodyPr anchor="ctr"/>
          <a:lstStyle>
            <a:lvl1pPr>
              <a:defRPr>
                <a:solidFill>
                  <a:schemeClr val="accent5"/>
                </a:soli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99" name="Line"/>
          <p:cNvSpPr/>
          <p:nvPr/>
        </p:nvSpPr>
        <p:spPr>
          <a:xfrm>
            <a:off x="508000" y="698500"/>
            <a:ext cx="11986199" cy="0"/>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100" name="Line"/>
          <p:cNvSpPr/>
          <p:nvPr/>
        </p:nvSpPr>
        <p:spPr>
          <a:xfrm>
            <a:off x="508000" y="8989059"/>
            <a:ext cx="11986199" cy="1"/>
          </a:xfrm>
          <a:prstGeom prst="line">
            <a:avLst/>
          </a:prstGeom>
          <a:ln w="76200">
            <a:solidFill>
              <a:schemeClr val="accent6">
                <a:hueOff val="61929"/>
                <a:satOff val="10820"/>
                <a:lumOff val="-8848"/>
              </a:schemeClr>
            </a:solidFill>
            <a:miter lim="400000"/>
          </a:ln>
        </p:spPr>
        <p:txBody>
          <a:bodyPr lIns="0" tIns="0" rIns="0" bIns="0" anchor="ctr"/>
          <a:lstStyle/>
          <a:p>
            <a:pPr defTabSz="825500">
              <a:defRPr spc="0" sz="2400">
                <a:solidFill>
                  <a:srgbClr val="000000"/>
                </a:solidFill>
              </a:defRPr>
            </a:pPr>
          </a:p>
        </p:txBody>
      </p:sp>
      <p:sp>
        <p:nvSpPr>
          <p:cNvPr id="101" name="Slide Title"/>
          <p:cNvSpPr txBox="1"/>
          <p:nvPr>
            <p:ph type="title" hasCustomPrompt="1"/>
          </p:nvPr>
        </p:nvSpPr>
        <p:spPr>
          <a:xfrm>
            <a:off x="1117600" y="901700"/>
            <a:ext cx="10769600" cy="1181100"/>
          </a:xfrm>
          <a:prstGeom prst="rect">
            <a:avLst/>
          </a:prstGeom>
        </p:spPr>
        <p:txBody>
          <a:bodyPr/>
          <a:lstStyle>
            <a:lvl1pPr>
              <a:defRPr spc="64" sz="6400">
                <a:solidFill>
                  <a:schemeClr val="accent6"/>
                </a:solidFill>
              </a:defRPr>
            </a:lvl1pPr>
          </a:lstStyle>
          <a:p>
            <a:pPr/>
            <a:r>
              <a:t>Slide Title</a:t>
            </a:r>
          </a:p>
        </p:txBody>
      </p:sp>
      <p:sp>
        <p:nvSpPr>
          <p:cNvPr id="102"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FFF5F2"/>
        </a:solidFill>
      </p:bgPr>
    </p:bg>
    <p:spTree>
      <p:nvGrpSpPr>
        <p:cNvPr id="1" name=""/>
        <p:cNvGrpSpPr/>
        <p:nvPr/>
      </p:nvGrpSpPr>
      <p:grpSpPr>
        <a:xfrm>
          <a:off x="0" y="0"/>
          <a:ext cx="0" cy="0"/>
          <a:chOff x="0" y="0"/>
          <a:chExt cx="0" cy="0"/>
        </a:xfrm>
      </p:grpSpPr>
      <p:sp>
        <p:nvSpPr>
          <p:cNvPr id="109" name="Line"/>
          <p:cNvSpPr/>
          <p:nvPr/>
        </p:nvSpPr>
        <p:spPr>
          <a:xfrm>
            <a:off x="508000" y="698500"/>
            <a:ext cx="11986199" cy="0"/>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10" name="Line"/>
          <p:cNvSpPr/>
          <p:nvPr/>
        </p:nvSpPr>
        <p:spPr>
          <a:xfrm>
            <a:off x="508000" y="8989059"/>
            <a:ext cx="11986199" cy="1"/>
          </a:xfrm>
          <a:prstGeom prst="line">
            <a:avLst/>
          </a:prstGeom>
          <a:ln w="76200">
            <a:solidFill>
              <a:schemeClr val="accent1"/>
            </a:solidFill>
            <a:miter lim="400000"/>
          </a:ln>
        </p:spPr>
        <p:txBody>
          <a:bodyPr lIns="0" tIns="0" rIns="0" bIns="0" anchor="ctr"/>
          <a:lstStyle/>
          <a:p>
            <a:pPr defTabSz="825500">
              <a:defRPr spc="0" sz="2400">
                <a:solidFill>
                  <a:srgbClr val="000000"/>
                </a:solidFill>
              </a:defRPr>
            </a:pPr>
          </a:p>
        </p:txBody>
      </p:sp>
      <p:sp>
        <p:nvSpPr>
          <p:cNvPr id="111" name="Agenda Subtitle"/>
          <p:cNvSpPr txBox="1"/>
          <p:nvPr>
            <p:ph type="body" sz="quarter" idx="21" hasCustomPrompt="1"/>
          </p:nvPr>
        </p:nvSpPr>
        <p:spPr>
          <a:xfrm>
            <a:off x="1117599" y="1920703"/>
            <a:ext cx="10769601" cy="492253"/>
          </a:xfrm>
          <a:prstGeom prst="rect">
            <a:avLst/>
          </a:prstGeom>
        </p:spPr>
        <p:txBody>
          <a:bodyPr anchor="ctr"/>
          <a:lstStyle>
            <a:lvl1pPr>
              <a:defRPr b="1" spc="72" sz="2400">
                <a:solidFill>
                  <a:schemeClr val="accent1">
                    <a:satOff val="3942"/>
                    <a:lumOff val="17322"/>
                  </a:schemeClr>
                </a:solidFill>
              </a:defRPr>
            </a:lvl1pPr>
          </a:lstStyle>
          <a:p>
            <a:pPr/>
            <a:r>
              <a:t>Agenda Subtitle</a:t>
            </a:r>
          </a:p>
        </p:txBody>
      </p:sp>
      <p:sp>
        <p:nvSpPr>
          <p:cNvPr id="112" name="Agenda Title"/>
          <p:cNvSpPr txBox="1"/>
          <p:nvPr>
            <p:ph type="title" hasCustomPrompt="1"/>
          </p:nvPr>
        </p:nvSpPr>
        <p:spPr>
          <a:xfrm>
            <a:off x="1117600" y="901700"/>
            <a:ext cx="10769600" cy="1114000"/>
          </a:xfrm>
          <a:prstGeom prst="rect">
            <a:avLst/>
          </a:prstGeom>
        </p:spPr>
        <p:txBody>
          <a:bodyPr/>
          <a:lstStyle>
            <a:lvl1pPr>
              <a:defRPr spc="192" sz="6400">
                <a:solidFill>
                  <a:schemeClr val="accent1">
                    <a:satOff val="36598"/>
                    <a:lumOff val="-17227"/>
                  </a:schemeClr>
                </a:solidFill>
              </a:defRPr>
            </a:lvl1pPr>
          </a:lstStyle>
          <a:p>
            <a:pPr/>
            <a:r>
              <a:t>Agenda Title</a:t>
            </a:r>
          </a:p>
        </p:txBody>
      </p:sp>
      <p:sp>
        <p:nvSpPr>
          <p:cNvPr id="113" name="Body Level One…"/>
          <p:cNvSpPr txBox="1"/>
          <p:nvPr>
            <p:ph type="body" idx="1" hasCustomPrompt="1"/>
          </p:nvPr>
        </p:nvSpPr>
        <p:spPr>
          <a:xfrm>
            <a:off x="1117600" y="2895600"/>
            <a:ext cx="10769600" cy="4937760"/>
          </a:xfrm>
          <a:prstGeom prst="rect">
            <a:avLst/>
          </a:prstGeom>
        </p:spPr>
        <p:txBody>
          <a:bodyPr anchor="t"/>
          <a:lstStyle>
            <a:lvl1pPr marL="126435" indent="-126435" defTabSz="1878471">
              <a:lnSpc>
                <a:spcPct val="100000"/>
              </a:lnSpc>
              <a:spcBef>
                <a:spcPts val="3100"/>
              </a:spcBef>
              <a:tabLst>
                <a:tab pos="3822700" algn="l"/>
              </a:tabLst>
              <a:defRPr b="1" spc="0" sz="3400">
                <a:solidFill>
                  <a:schemeClr val="accent1">
                    <a:satOff val="36598"/>
                    <a:lumOff val="-17227"/>
                  </a:schemeClr>
                </a:solidFill>
              </a:defRPr>
            </a:lvl1pPr>
            <a:lvl2pPr marL="126435" indent="330764" defTabSz="1878471">
              <a:lnSpc>
                <a:spcPct val="100000"/>
              </a:lnSpc>
              <a:spcBef>
                <a:spcPts val="3100"/>
              </a:spcBef>
              <a:tabLst>
                <a:tab pos="3822700" algn="l"/>
              </a:tabLst>
              <a:defRPr b="1" spc="0" sz="3400">
                <a:solidFill>
                  <a:schemeClr val="accent1">
                    <a:satOff val="36598"/>
                    <a:lumOff val="-17227"/>
                  </a:schemeClr>
                </a:solidFill>
              </a:defRPr>
            </a:lvl2pPr>
            <a:lvl3pPr marL="126435" indent="787964" defTabSz="1878471">
              <a:lnSpc>
                <a:spcPct val="100000"/>
              </a:lnSpc>
              <a:spcBef>
                <a:spcPts val="3100"/>
              </a:spcBef>
              <a:tabLst>
                <a:tab pos="3822700" algn="l"/>
              </a:tabLst>
              <a:defRPr b="1" spc="0" sz="3400">
                <a:solidFill>
                  <a:schemeClr val="accent1">
                    <a:satOff val="36598"/>
                    <a:lumOff val="-17227"/>
                  </a:schemeClr>
                </a:solidFill>
              </a:defRPr>
            </a:lvl3pPr>
            <a:lvl4pPr marL="126435" indent="1245164" defTabSz="1878471">
              <a:lnSpc>
                <a:spcPct val="100000"/>
              </a:lnSpc>
              <a:spcBef>
                <a:spcPts val="3100"/>
              </a:spcBef>
              <a:tabLst>
                <a:tab pos="3822700" algn="l"/>
              </a:tabLst>
              <a:defRPr b="1" spc="0" sz="3400">
                <a:solidFill>
                  <a:schemeClr val="accent1">
                    <a:satOff val="36598"/>
                    <a:lumOff val="-17227"/>
                  </a:schemeClr>
                </a:solidFill>
              </a:defRPr>
            </a:lvl4pPr>
            <a:lvl5pPr marL="126435" indent="1702364" defTabSz="1878471">
              <a:lnSpc>
                <a:spcPct val="100000"/>
              </a:lnSpc>
              <a:spcBef>
                <a:spcPts val="3100"/>
              </a:spcBef>
              <a:tabLst>
                <a:tab pos="3822700" algn="l"/>
              </a:tabLst>
              <a:defRPr b="1" spc="0" sz="3400">
                <a:solidFill>
                  <a:schemeClr val="accent1">
                    <a:satOff val="36598"/>
                    <a:lumOff val="-17227"/>
                  </a:schemeClr>
                </a:solidFill>
              </a:defRPr>
            </a:lvl5pPr>
          </a:lstStyle>
          <a:p>
            <a:pPr/>
            <a:r>
              <a:t>Agenda Topics</a:t>
            </a:r>
          </a:p>
          <a:p>
            <a:pPr lvl="1"/>
            <a:r>
              <a:t/>
            </a:r>
          </a:p>
          <a:p>
            <a:pPr lvl="2"/>
            <a:r>
              <a:t/>
            </a:r>
          </a:p>
          <a:p>
            <a:pPr lvl="3"/>
            <a:r>
              <a:t/>
            </a:r>
          </a:p>
          <a:p>
            <a:pPr lvl="4"/>
            <a:r>
              <a:t/>
            </a:r>
          </a:p>
        </p:txBody>
      </p:sp>
      <p:sp>
        <p:nvSpPr>
          <p:cNvPr id="114"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image" Target="../media/image2.jpeg"/><Relationship Id="rId19" Type="http://schemas.openxmlformats.org/officeDocument/2006/relationships/image" Target="../media/image3.jpeg"/><Relationship Id="rId20" Type="http://schemas.openxmlformats.org/officeDocument/2006/relationships/image" Target="../media/image4.jpeg"/><Relationship Id="rId21" Type="http://schemas.openxmlformats.org/officeDocument/2006/relationships/image" Target="../media/image5.jpeg"/><Relationship Id="rId22" Type="http://schemas.openxmlformats.org/officeDocument/2006/relationships/image" Target="../media/image6.jpeg"/><Relationship Id="rId23" Type="http://schemas.openxmlformats.org/officeDocument/2006/relationships/image" Target="../media/image7.jpeg"/><Relationship Id="rId24" Type="http://schemas.openxmlformats.org/officeDocument/2006/relationships/image" Target="../media/image8.jpeg"/><Relationship Id="rId25" Type="http://schemas.openxmlformats.org/officeDocument/2006/relationships/image" Target="../media/image9.jpeg"/><Relationship Id="rId26"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Line"/>
          <p:cNvSpPr/>
          <p:nvPr/>
        </p:nvSpPr>
        <p:spPr>
          <a:xfrm>
            <a:off x="515662" y="685800"/>
            <a:ext cx="11998899"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2400">
                <a:solidFill>
                  <a:srgbClr val="000000"/>
                </a:solidFill>
              </a:defRPr>
            </a:pPr>
          </a:p>
        </p:txBody>
      </p:sp>
      <p:sp>
        <p:nvSpPr>
          <p:cNvPr id="3" name="Line"/>
          <p:cNvSpPr/>
          <p:nvPr/>
        </p:nvSpPr>
        <p:spPr>
          <a:xfrm>
            <a:off x="523303" y="8489810"/>
            <a:ext cx="11983617" cy="1"/>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2400">
                <a:solidFill>
                  <a:srgbClr val="000000"/>
                </a:solidFill>
              </a:defRPr>
            </a:pPr>
          </a:p>
        </p:txBody>
      </p:sp>
      <p:sp>
        <p:nvSpPr>
          <p:cNvPr id="4" name="Line"/>
          <p:cNvSpPr/>
          <p:nvPr/>
        </p:nvSpPr>
        <p:spPr>
          <a:xfrm flipV="1">
            <a:off x="3474862" y="8482606"/>
            <a:ext cx="1" cy="594658"/>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2400">
                <a:solidFill>
                  <a:srgbClr val="000000"/>
                </a:solidFill>
              </a:defRPr>
            </a:pPr>
          </a:p>
        </p:txBody>
      </p:sp>
      <p:sp>
        <p:nvSpPr>
          <p:cNvPr id="5" name="Line"/>
          <p:cNvSpPr/>
          <p:nvPr/>
        </p:nvSpPr>
        <p:spPr>
          <a:xfrm flipV="1">
            <a:off x="9516677" y="8482606"/>
            <a:ext cx="1" cy="594658"/>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2400">
                <a:solidFill>
                  <a:srgbClr val="000000"/>
                </a:solidFill>
              </a:defRPr>
            </a:pPr>
          </a:p>
        </p:txBody>
      </p:sp>
      <p:sp>
        <p:nvSpPr>
          <p:cNvPr id="6" name="Presentation Title"/>
          <p:cNvSpPr txBox="1"/>
          <p:nvPr>
            <p:ph type="title" hasCustomPrompt="1"/>
          </p:nvPr>
        </p:nvSpPr>
        <p:spPr>
          <a:xfrm>
            <a:off x="515662" y="3746500"/>
            <a:ext cx="11998899" cy="25954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a:blipFill rotWithShape="1">
                  <a:blip r:embed="rId2"/>
                  <a:srcRect l="0" t="0" r="0" b="0"/>
                  <a:tile tx="0" ty="0" sx="100000" sy="100000" flip="none" algn="tl"/>
                </a:blipFill>
              </a:defRPr>
            </a:lvl1pPr>
          </a:lstStyle>
          <a:p>
            <a:pPr/>
            <a:r>
              <a:t>Presentation Title</a:t>
            </a:r>
          </a:p>
        </p:txBody>
      </p:sp>
      <p:sp>
        <p:nvSpPr>
          <p:cNvPr id="7" name="Body Level One…"/>
          <p:cNvSpPr txBox="1"/>
          <p:nvPr>
            <p:ph type="body" idx="1" hasCustomPrompt="1"/>
          </p:nvPr>
        </p:nvSpPr>
        <p:spPr>
          <a:xfrm>
            <a:off x="515663" y="2803376"/>
            <a:ext cx="11998898" cy="1007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Subtitle</a:t>
            </a:r>
          </a:p>
          <a:p>
            <a:pPr lvl="1"/>
            <a:r>
              <a:t/>
            </a:r>
          </a:p>
          <a:p>
            <a:pPr lvl="2"/>
            <a:r>
              <a:t/>
            </a:r>
          </a:p>
          <a:p>
            <a:pPr lvl="3"/>
            <a:r>
              <a:t/>
            </a:r>
          </a:p>
          <a:p>
            <a:pPr lvl="4"/>
            <a:r>
              <a:t/>
            </a:r>
          </a:p>
        </p:txBody>
      </p:sp>
      <p:sp>
        <p:nvSpPr>
          <p:cNvPr id="8" name="Slide Number"/>
          <p:cNvSpPr txBox="1"/>
          <p:nvPr>
            <p:ph type="sldNum" sz="quarter" idx="2"/>
          </p:nvPr>
        </p:nvSpPr>
        <p:spPr>
          <a:xfrm>
            <a:off x="6350000" y="9067799"/>
            <a:ext cx="313437" cy="328423"/>
          </a:xfrm>
          <a:prstGeom prst="rect">
            <a:avLst/>
          </a:prstGeom>
          <a:ln w="12700">
            <a:miter lim="400000"/>
          </a:ln>
        </p:spPr>
        <p:txBody>
          <a:bodyPr wrap="none" lIns="50800" tIns="50800" rIns="50800" bIns="50800" anchor="b">
            <a:spAutoFit/>
          </a:bodyPr>
          <a:lstStyle>
            <a:lvl1pPr>
              <a:defRPr>
                <a:solidFill>
                  <a:srgbClr val="FFFFFF"/>
                </a:solidFill>
                <a:latin typeface="+mn-lt"/>
                <a:ea typeface="+mn-ea"/>
                <a:cs typeface="+mn-cs"/>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415431" rtl="0" latinLnBrk="0">
        <a:lnSpc>
          <a:spcPct val="90000"/>
        </a:lnSpc>
        <a:spcBef>
          <a:spcPts val="0"/>
        </a:spcBef>
        <a:spcAft>
          <a:spcPts val="0"/>
        </a:spcAft>
        <a:buClrTx/>
        <a:buSzTx/>
        <a:buFontTx/>
        <a:buNone/>
        <a:tabLst/>
        <a:defRPr b="1" baseline="0" cap="all" i="0" spc="233" strike="noStrike" sz="7800" u="none">
          <a:blipFill rotWithShape="1">
            <a:blip r:embed="rId18"/>
            <a:srcRect l="0" t="0" r="0" b="0"/>
            <a:tile tx="0" ty="0" sx="100000" sy="100000" flip="none" algn="tl"/>
          </a:blipFill>
          <a:uFillTx/>
          <a:latin typeface="+mn-lt"/>
          <a:ea typeface="+mn-ea"/>
          <a:cs typeface="+mn-cs"/>
          <a:sym typeface="Graphik"/>
        </a:defRPr>
      </a:lvl1pPr>
      <a:lvl2pPr marL="0" marR="0" indent="4572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19"/>
            <a:srcRect l="0" t="0" r="0" b="0"/>
            <a:tile tx="0" ty="0" sx="100000" sy="100000" flip="none" algn="tl"/>
          </a:blipFill>
          <a:uFillTx/>
          <a:latin typeface="+mn-lt"/>
          <a:ea typeface="+mn-ea"/>
          <a:cs typeface="+mn-cs"/>
          <a:sym typeface="Graphik"/>
        </a:defRPr>
      </a:lvl2pPr>
      <a:lvl3pPr marL="0" marR="0" indent="9144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0"/>
            <a:srcRect l="0" t="0" r="0" b="0"/>
            <a:tile tx="0" ty="0" sx="100000" sy="100000" flip="none" algn="tl"/>
          </a:blipFill>
          <a:uFillTx/>
          <a:latin typeface="+mn-lt"/>
          <a:ea typeface="+mn-ea"/>
          <a:cs typeface="+mn-cs"/>
          <a:sym typeface="Graphik"/>
        </a:defRPr>
      </a:lvl3pPr>
      <a:lvl4pPr marL="0" marR="0" indent="13716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1"/>
            <a:srcRect l="0" t="0" r="0" b="0"/>
            <a:tile tx="0" ty="0" sx="100000" sy="100000" flip="none" algn="tl"/>
          </a:blipFill>
          <a:uFillTx/>
          <a:latin typeface="+mn-lt"/>
          <a:ea typeface="+mn-ea"/>
          <a:cs typeface="+mn-cs"/>
          <a:sym typeface="Graphik"/>
        </a:defRPr>
      </a:lvl4pPr>
      <a:lvl5pPr marL="0" marR="0" indent="18288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2"/>
            <a:srcRect l="0" t="0" r="0" b="0"/>
            <a:tile tx="0" ty="0" sx="100000" sy="100000" flip="none" algn="tl"/>
          </a:blipFill>
          <a:uFillTx/>
          <a:latin typeface="+mn-lt"/>
          <a:ea typeface="+mn-ea"/>
          <a:cs typeface="+mn-cs"/>
          <a:sym typeface="Graphik"/>
        </a:defRPr>
      </a:lvl5pPr>
      <a:lvl6pPr marL="0" marR="0" indent="22860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3"/>
            <a:srcRect l="0" t="0" r="0" b="0"/>
            <a:tile tx="0" ty="0" sx="100000" sy="100000" flip="none" algn="tl"/>
          </a:blipFill>
          <a:uFillTx/>
          <a:latin typeface="+mn-lt"/>
          <a:ea typeface="+mn-ea"/>
          <a:cs typeface="+mn-cs"/>
          <a:sym typeface="Graphik"/>
        </a:defRPr>
      </a:lvl6pPr>
      <a:lvl7pPr marL="0" marR="0" indent="27432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4"/>
            <a:srcRect l="0" t="0" r="0" b="0"/>
            <a:tile tx="0" ty="0" sx="100000" sy="100000" flip="none" algn="tl"/>
          </a:blipFill>
          <a:uFillTx/>
          <a:latin typeface="+mn-lt"/>
          <a:ea typeface="+mn-ea"/>
          <a:cs typeface="+mn-cs"/>
          <a:sym typeface="Graphik"/>
        </a:defRPr>
      </a:lvl7pPr>
      <a:lvl8pPr marL="0" marR="0" indent="32004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5"/>
            <a:srcRect l="0" t="0" r="0" b="0"/>
            <a:tile tx="0" ty="0" sx="100000" sy="100000" flip="none" algn="tl"/>
          </a:blipFill>
          <a:uFillTx/>
          <a:latin typeface="+mn-lt"/>
          <a:ea typeface="+mn-ea"/>
          <a:cs typeface="+mn-cs"/>
          <a:sym typeface="Graphik"/>
        </a:defRPr>
      </a:lvl8pPr>
      <a:lvl9pPr marL="0" marR="0" indent="3657600" algn="ctr" defTabSz="415431" rtl="0" latinLnBrk="0">
        <a:lnSpc>
          <a:spcPct val="90000"/>
        </a:lnSpc>
        <a:spcBef>
          <a:spcPts val="0"/>
        </a:spcBef>
        <a:spcAft>
          <a:spcPts val="0"/>
        </a:spcAft>
        <a:buClrTx/>
        <a:buSzTx/>
        <a:buFontTx/>
        <a:buNone/>
        <a:tabLst/>
        <a:defRPr b="1" baseline="0" cap="all" i="0" spc="233" strike="noStrike" sz="7800" u="none">
          <a:blipFill rotWithShape="1">
            <a:blip r:embed="rId26"/>
            <a:srcRect l="0" t="0" r="0" b="0"/>
            <a:tile tx="0" ty="0" sx="100000" sy="100000" flip="none" algn="tl"/>
          </a:blipFill>
          <a:uFillTx/>
          <a:latin typeface="+mn-lt"/>
          <a:ea typeface="+mn-ea"/>
          <a:cs typeface="+mn-cs"/>
          <a:sym typeface="Graphik"/>
        </a:defRPr>
      </a:lvl9pPr>
    </p:titleStyle>
    <p:bodyStyle>
      <a:lvl1pPr marL="0" marR="0" indent="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1pPr>
      <a:lvl2pPr marL="0" marR="0" indent="4572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2pPr>
      <a:lvl3pPr marL="0" marR="0" indent="9144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3pPr>
      <a:lvl4pPr marL="0" marR="0" indent="13716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4pPr>
      <a:lvl5pPr marL="0" marR="0" indent="18288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5pPr>
      <a:lvl6pPr marL="0" marR="0" indent="22860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6pPr>
      <a:lvl7pPr marL="0" marR="0" indent="27432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7pPr>
      <a:lvl8pPr marL="0" marR="0" indent="32004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8pPr>
      <a:lvl9pPr marL="0" marR="0" indent="3657600" algn="ctr" defTabSz="415431" rtl="0" latinLnBrk="0">
        <a:lnSpc>
          <a:spcPct val="120000"/>
        </a:lnSpc>
        <a:spcBef>
          <a:spcPts val="0"/>
        </a:spcBef>
        <a:spcAft>
          <a:spcPts val="0"/>
        </a:spcAft>
        <a:buClrTx/>
        <a:buSzTx/>
        <a:buFontTx/>
        <a:buNone/>
        <a:tabLst/>
        <a:defRPr b="0" baseline="0" cap="none" i="0" spc="51" strike="noStrike" sz="1700" u="none">
          <a:solidFill>
            <a:srgbClr val="E3E900"/>
          </a:solidFill>
          <a:uFillTx/>
          <a:latin typeface="+mn-lt"/>
          <a:ea typeface="+mn-ea"/>
          <a:cs typeface="+mn-cs"/>
          <a:sym typeface="Graphik"/>
        </a:defRPr>
      </a:lvl9pPr>
    </p:bodyStyle>
    <p:otherStyle>
      <a:lvl1pPr marL="0" marR="0" indent="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1pPr>
      <a:lvl2pPr marL="0" marR="0" indent="4572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2pPr>
      <a:lvl3pPr marL="0" marR="0" indent="9144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3pPr>
      <a:lvl4pPr marL="0" marR="0" indent="13716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4pPr>
      <a:lvl5pPr marL="0" marR="0" indent="18288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5pPr>
      <a:lvl6pPr marL="0" marR="0" indent="22860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6pPr>
      <a:lvl7pPr marL="0" marR="0" indent="27432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7pPr>
      <a:lvl8pPr marL="0" marR="0" indent="32004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8pPr>
      <a:lvl9pPr marL="0" marR="0" indent="3657600" algn="ctr" defTabSz="252871" rtl="0" latinLnBrk="0">
        <a:lnSpc>
          <a:spcPct val="100000"/>
        </a:lnSpc>
        <a:spcBef>
          <a:spcPts val="0"/>
        </a:spcBef>
        <a:spcAft>
          <a:spcPts val="0"/>
        </a:spcAft>
        <a:buClrTx/>
        <a:buSzTx/>
        <a:buFontTx/>
        <a:buNone/>
        <a:tabLst/>
        <a:defRPr b="0" baseline="0" cap="none" i="0" spc="28" strike="noStrike" sz="14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3.jpeg"/><Relationship Id="rId4"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jpeg"/><Relationship Id="rId3"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 Id="rId3" Type="http://schemas.openxmlformats.org/officeDocument/2006/relationships/image" Target="../media/image1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jpeg"/><Relationship Id="rId3"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jpeg"/><Relationship Id="rId3"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jpeg"/><Relationship Id="rId3"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jpeg"/><Relationship Id="rId3" Type="http://schemas.openxmlformats.org/officeDocument/2006/relationships/image" Target="../media/image1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0.jpeg"/><Relationship Id="rId4"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1.jpeg"/><Relationship Id="rId4" Type="http://schemas.openxmlformats.org/officeDocument/2006/relationships/image" Target="../media/image2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ithub.com/PriyanshBordia/The-Hydrus-Airlines" TargetMode="External"/><Relationship Id="rId3" Type="http://schemas.openxmlformats.org/officeDocument/2006/relationships/image" Target="../media/image2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dvance programming"/>
          <p:cNvSpPr txBox="1"/>
          <p:nvPr>
            <p:ph type="body" idx="21"/>
          </p:nvPr>
        </p:nvSpPr>
        <p:spPr>
          <a:xfrm>
            <a:off x="751962" y="8628423"/>
            <a:ext cx="2463884" cy="328423"/>
          </a:xfrm>
          <a:prstGeom prst="rect">
            <a:avLst/>
          </a:prstGeom>
          <a:extLst>
            <a:ext uri="{C572A759-6A51-4108-AA02-DFA0A04FC94B}">
              <ma14:wrappingTextBoxFlag xmlns:ma14="http://schemas.microsoft.com/office/mac/drawingml/2011/main" val="1"/>
            </a:ext>
          </a:extLst>
        </p:spPr>
        <p:txBody>
          <a:bodyPr/>
          <a:lstStyle/>
          <a:p>
            <a:pPr/>
            <a:r>
              <a:t>Advance programming</a:t>
            </a:r>
          </a:p>
        </p:txBody>
      </p:sp>
      <p:sp>
        <p:nvSpPr>
          <p:cNvPr id="181" name="Java"/>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defTabSz="365579">
              <a:defRPr spc="49" sz="1232"/>
            </a:pPr>
            <a:r>
              <a:rPr spc="56" sz="1408"/>
              <a:t>Java</a:t>
            </a:r>
            <a:r>
              <a:t> </a:t>
            </a:r>
          </a:p>
        </p:txBody>
      </p:sp>
      <p:sp>
        <p:nvSpPr>
          <p:cNvPr id="182" name="G - 1       23-11-2020"/>
          <p:cNvSpPr txBox="1"/>
          <p:nvPr>
            <p:ph type="body" idx="23"/>
          </p:nvPr>
        </p:nvSpPr>
        <p:spPr>
          <a:prstGeom prst="rect">
            <a:avLst/>
          </a:prstGeom>
          <a:extLst>
            <a:ext uri="{C572A759-6A51-4108-AA02-DFA0A04FC94B}">
              <ma14:wrappingTextBoxFlag xmlns:ma14="http://schemas.microsoft.com/office/mac/drawingml/2011/main" val="1"/>
            </a:ext>
          </a:extLst>
        </p:spPr>
        <p:txBody>
          <a:bodyPr/>
          <a:lstStyle>
            <a:lvl1pPr>
              <a:defRPr spc="57" sz="1900"/>
            </a:lvl1pPr>
          </a:lstStyle>
          <a:p>
            <a:pPr/>
            <a:r>
              <a:t>G - 1       23-11-2020</a:t>
            </a:r>
          </a:p>
        </p:txBody>
      </p:sp>
      <p:sp>
        <p:nvSpPr>
          <p:cNvPr id="183" name="The Hydrus airlines"/>
          <p:cNvSpPr txBox="1"/>
          <p:nvPr>
            <p:ph type="ctrTitle"/>
          </p:nvPr>
        </p:nvSpPr>
        <p:spPr>
          <a:xfrm>
            <a:off x="515662" y="2502983"/>
            <a:ext cx="11998899" cy="2595405"/>
          </a:xfrm>
          <a:prstGeom prst="rect">
            <a:avLst/>
          </a:prstGeom>
        </p:spPr>
        <p:txBody>
          <a:bodyPr/>
          <a:lstStyle>
            <a:lvl1pPr defTabSz="361425">
              <a:defRPr b="0" spc="250" sz="8352">
                <a:gradFill flip="none" rotWithShape="1">
                  <a:gsLst>
                    <a:gs pos="0">
                      <a:schemeClr val="accent1">
                        <a:satOff val="3942"/>
                        <a:lumOff val="17322"/>
                      </a:schemeClr>
                    </a:gs>
                    <a:gs pos="3750">
                      <a:srgbClr val="4E8596"/>
                    </a:gs>
                    <a:gs pos="3750">
                      <a:schemeClr val="accent1">
                        <a:satOff val="36598"/>
                        <a:lumOff val="-17227"/>
                      </a:schemeClr>
                    </a:gs>
                  </a:gsLst>
                  <a:lin ang="12021628" scaled="0"/>
                </a:gradFill>
              </a:defRPr>
            </a:lvl1pPr>
          </a:lstStyle>
          <a:p>
            <a:pPr/>
            <a:r>
              <a:t>The Hydrus airlines</a:t>
            </a:r>
          </a:p>
        </p:txBody>
      </p:sp>
      <p:sp>
        <p:nvSpPr>
          <p:cNvPr id="184" name="Fasten your seat belts for a journey you have never been before..!"/>
          <p:cNvSpPr txBox="1"/>
          <p:nvPr>
            <p:ph type="subTitle" sz="quarter" idx="1"/>
          </p:nvPr>
        </p:nvSpPr>
        <p:spPr>
          <a:xfrm>
            <a:off x="389145" y="3450318"/>
            <a:ext cx="11998898" cy="1007072"/>
          </a:xfrm>
          <a:prstGeom prst="rect">
            <a:avLst/>
          </a:prstGeom>
        </p:spPr>
        <p:txBody>
          <a:bodyPr/>
          <a:lstStyle>
            <a:lvl1pPr>
              <a:defRPr spc="53" sz="1800"/>
            </a:lvl1pPr>
          </a:lstStyle>
          <a:p>
            <a:pPr/>
            <a:r>
              <a:t>Fasten your seat belts for a journey you have never been before..!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5" name="add_customer.png" descr="add_customer.png"/>
          <p:cNvPicPr>
            <a:picLocks noChangeAspect="1"/>
          </p:cNvPicPr>
          <p:nvPr/>
        </p:nvPicPr>
        <p:blipFill>
          <a:blip r:embed="rId2">
            <a:extLst/>
          </a:blip>
          <a:stretch>
            <a:fillRect/>
          </a:stretch>
        </p:blipFill>
        <p:spPr>
          <a:xfrm>
            <a:off x="-1" y="759217"/>
            <a:ext cx="13004801" cy="8235166"/>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lide Number"/>
          <p:cNvSpPr txBox="1"/>
          <p:nvPr>
            <p:ph type="sldNum" sz="quarter" idx="2"/>
          </p:nvPr>
        </p:nvSpPr>
        <p:spPr>
          <a:xfrm>
            <a:off x="6375070" y="9067799"/>
            <a:ext cx="263297"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8" name="cancel.png" descr="cancel.png"/>
          <p:cNvPicPr>
            <a:picLocks noChangeAspect="1"/>
          </p:cNvPicPr>
          <p:nvPr/>
        </p:nvPicPr>
        <p:blipFill>
          <a:blip r:embed="rId2">
            <a:extLst/>
          </a:blip>
          <a:stretch>
            <a:fillRect/>
          </a:stretch>
        </p:blipFill>
        <p:spPr>
          <a:xfrm>
            <a:off x="781050" y="2000250"/>
            <a:ext cx="11442700" cy="5753100"/>
          </a:xfrm>
          <a:prstGeom prst="rect">
            <a:avLst/>
          </a:prstGeom>
          <a:ln w="25400">
            <a:solidFill>
              <a:srgbClr val="000000"/>
            </a:solidFill>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atabase snippets"/>
          <p:cNvSpPr txBox="1"/>
          <p:nvPr>
            <p:ph type="title"/>
          </p:nvPr>
        </p:nvSpPr>
        <p:spPr>
          <a:prstGeom prst="rect">
            <a:avLst/>
          </a:prstGeom>
        </p:spPr>
        <p:txBody>
          <a:bodyPr/>
          <a:lstStyle>
            <a:lvl1pPr>
              <a:defRPr spc="228" sz="7600"/>
            </a:lvl1pPr>
          </a:lstStyle>
          <a:p>
            <a:pPr/>
            <a:r>
              <a:t>Database snippets</a:t>
            </a:r>
          </a:p>
        </p:txBody>
      </p:sp>
      <p:sp>
        <p:nvSpPr>
          <p:cNvPr id="221" name="Slide Number"/>
          <p:cNvSpPr txBox="1"/>
          <p:nvPr>
            <p:ph type="sldNum" sz="quarter" idx="2"/>
          </p:nvPr>
        </p:nvSpPr>
        <p:spPr>
          <a:xfrm>
            <a:off x="6361290" y="9067799"/>
            <a:ext cx="290857"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lide Number"/>
          <p:cNvSpPr txBox="1"/>
          <p:nvPr>
            <p:ph type="sldNum" sz="quarter" idx="2"/>
          </p:nvPr>
        </p:nvSpPr>
        <p:spPr>
          <a:xfrm>
            <a:off x="6356845" y="9067799"/>
            <a:ext cx="299747"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Screenshot 2020-11-23 at 11.02.20 PM.png" descr="Screenshot 2020-11-23 at 11.02.20 PM.png"/>
          <p:cNvPicPr>
            <a:picLocks noChangeAspect="1"/>
          </p:cNvPicPr>
          <p:nvPr/>
        </p:nvPicPr>
        <p:blipFill>
          <a:blip r:embed="rId2">
            <a:extLst/>
          </a:blip>
          <a:stretch>
            <a:fillRect/>
          </a:stretch>
        </p:blipFill>
        <p:spPr>
          <a:xfrm>
            <a:off x="3416300" y="883742"/>
            <a:ext cx="6172200" cy="3632201"/>
          </a:xfrm>
          <a:prstGeom prst="rect">
            <a:avLst/>
          </a:prstGeom>
          <a:ln w="25400">
            <a:solidFill>
              <a:srgbClr val="000000"/>
            </a:solidFill>
            <a:miter lim="400000"/>
          </a:ln>
        </p:spPr>
      </p:pic>
      <p:pic>
        <p:nvPicPr>
          <p:cNvPr id="225" name="Screenshot 2020-11-23 at 11.02.30 PM.png" descr="Screenshot 2020-11-23 at 11.02.30 PM.png"/>
          <p:cNvPicPr>
            <a:picLocks noChangeAspect="1"/>
          </p:cNvPicPr>
          <p:nvPr/>
        </p:nvPicPr>
        <p:blipFill>
          <a:blip r:embed="rId3">
            <a:extLst/>
          </a:blip>
          <a:stretch>
            <a:fillRect/>
          </a:stretch>
        </p:blipFill>
        <p:spPr>
          <a:xfrm>
            <a:off x="1803400" y="5559971"/>
            <a:ext cx="9398000" cy="2463801"/>
          </a:xfrm>
          <a:prstGeom prst="rect">
            <a:avLst/>
          </a:prstGeom>
          <a:ln w="25400">
            <a:solidFill>
              <a:srgbClr val="000000"/>
            </a:solidFill>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lide Number"/>
          <p:cNvSpPr txBox="1"/>
          <p:nvPr>
            <p:ph type="sldNum" sz="quarter" idx="2"/>
          </p:nvPr>
        </p:nvSpPr>
        <p:spPr>
          <a:xfrm>
            <a:off x="6357467" y="9067799"/>
            <a:ext cx="298502"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8" name="Screenshot 2020-11-23 at 11.02.56 PM.png" descr="Screenshot 2020-11-23 at 11.02.56 PM.png"/>
          <p:cNvPicPr>
            <a:picLocks noChangeAspect="1"/>
          </p:cNvPicPr>
          <p:nvPr/>
        </p:nvPicPr>
        <p:blipFill>
          <a:blip r:embed="rId2">
            <a:extLst/>
          </a:blip>
          <a:stretch>
            <a:fillRect/>
          </a:stretch>
        </p:blipFill>
        <p:spPr>
          <a:xfrm>
            <a:off x="1320800" y="328117"/>
            <a:ext cx="10363200" cy="4038601"/>
          </a:xfrm>
          <a:prstGeom prst="rect">
            <a:avLst/>
          </a:prstGeom>
          <a:ln w="25400">
            <a:solidFill>
              <a:srgbClr val="000000"/>
            </a:solidFill>
            <a:miter lim="400000"/>
          </a:ln>
        </p:spPr>
      </p:pic>
      <p:pic>
        <p:nvPicPr>
          <p:cNvPr id="229" name="Screenshot 2020-11-23 at 11.02.37 PM.png" descr="Screenshot 2020-11-23 at 11.02.37 PM.png"/>
          <p:cNvPicPr>
            <a:picLocks noChangeAspect="1"/>
          </p:cNvPicPr>
          <p:nvPr/>
        </p:nvPicPr>
        <p:blipFill>
          <a:blip r:embed="rId3">
            <a:extLst/>
          </a:blip>
          <a:stretch>
            <a:fillRect/>
          </a:stretch>
        </p:blipFill>
        <p:spPr>
          <a:xfrm>
            <a:off x="2108200" y="5084267"/>
            <a:ext cx="8788400" cy="3365501"/>
          </a:xfrm>
          <a:prstGeom prst="rect">
            <a:avLst/>
          </a:prstGeom>
          <a:ln w="25400">
            <a:solidFill>
              <a:srgbClr val="000000"/>
            </a:solidFill>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lide Number"/>
          <p:cNvSpPr txBox="1"/>
          <p:nvPr>
            <p:ph type="sldNum" sz="quarter" idx="2"/>
          </p:nvPr>
        </p:nvSpPr>
        <p:spPr>
          <a:xfrm>
            <a:off x="6358356" y="9067799"/>
            <a:ext cx="296724"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2" name="Screenshot 2020-11-23 at 11.03.10 PM.png" descr="Screenshot 2020-11-23 at 11.03.10 PM.png"/>
          <p:cNvPicPr>
            <a:picLocks noChangeAspect="1"/>
          </p:cNvPicPr>
          <p:nvPr/>
        </p:nvPicPr>
        <p:blipFill>
          <a:blip r:embed="rId2">
            <a:extLst/>
          </a:blip>
          <a:stretch>
            <a:fillRect/>
          </a:stretch>
        </p:blipFill>
        <p:spPr>
          <a:xfrm>
            <a:off x="1689100" y="5471617"/>
            <a:ext cx="9626600" cy="2514601"/>
          </a:xfrm>
          <a:prstGeom prst="rect">
            <a:avLst/>
          </a:prstGeom>
          <a:ln w="25400">
            <a:solidFill>
              <a:srgbClr val="000000"/>
            </a:solidFill>
            <a:miter lim="400000"/>
          </a:ln>
        </p:spPr>
      </p:pic>
      <p:pic>
        <p:nvPicPr>
          <p:cNvPr id="233" name="Screenshot 2020-11-23 at 11.03.04 PM.png" descr="Screenshot 2020-11-23 at 11.03.04 PM.png"/>
          <p:cNvPicPr>
            <a:picLocks noChangeAspect="1"/>
          </p:cNvPicPr>
          <p:nvPr/>
        </p:nvPicPr>
        <p:blipFill>
          <a:blip r:embed="rId3">
            <a:extLst/>
          </a:blip>
          <a:stretch>
            <a:fillRect/>
          </a:stretch>
        </p:blipFill>
        <p:spPr>
          <a:xfrm>
            <a:off x="1606550" y="1027414"/>
            <a:ext cx="9791700" cy="2819401"/>
          </a:xfrm>
          <a:prstGeom prst="rect">
            <a:avLst/>
          </a:prstGeom>
          <a:ln w="25400">
            <a:solidFill>
              <a:srgbClr val="000000"/>
            </a:solidFill>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lide Number"/>
          <p:cNvSpPr txBox="1"/>
          <p:nvPr>
            <p:ph type="sldNum" sz="quarter" idx="2"/>
          </p:nvPr>
        </p:nvSpPr>
        <p:spPr>
          <a:xfrm>
            <a:off x="6355512" y="9067799"/>
            <a:ext cx="302413"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6" name="Screenshot 2020-11-23 at 11.04.17 PM.png" descr="Screenshot 2020-11-23 at 11.04.17 PM.png"/>
          <p:cNvPicPr>
            <a:picLocks noChangeAspect="1"/>
          </p:cNvPicPr>
          <p:nvPr/>
        </p:nvPicPr>
        <p:blipFill>
          <a:blip r:embed="rId2">
            <a:extLst/>
          </a:blip>
          <a:stretch>
            <a:fillRect/>
          </a:stretch>
        </p:blipFill>
        <p:spPr>
          <a:xfrm>
            <a:off x="2029615" y="2696168"/>
            <a:ext cx="8945570" cy="6131705"/>
          </a:xfrm>
          <a:prstGeom prst="rect">
            <a:avLst/>
          </a:prstGeom>
          <a:ln w="25400">
            <a:solidFill>
              <a:srgbClr val="000000"/>
            </a:solidFill>
            <a:miter lim="400000"/>
          </a:ln>
        </p:spPr>
      </p:pic>
      <p:pic>
        <p:nvPicPr>
          <p:cNvPr id="237" name="Screenshot 2020-11-23 at 11.04.09 PM.png" descr="Screenshot 2020-11-23 at 11.04.09 PM.png"/>
          <p:cNvPicPr>
            <a:picLocks noChangeAspect="1"/>
          </p:cNvPicPr>
          <p:nvPr/>
        </p:nvPicPr>
        <p:blipFill>
          <a:blip r:embed="rId3">
            <a:extLst/>
          </a:blip>
          <a:stretch>
            <a:fillRect/>
          </a:stretch>
        </p:blipFill>
        <p:spPr>
          <a:xfrm>
            <a:off x="4343400" y="348041"/>
            <a:ext cx="4318000" cy="2108201"/>
          </a:xfrm>
          <a:prstGeom prst="rect">
            <a:avLst/>
          </a:prstGeom>
          <a:ln w="25400">
            <a:solidFill>
              <a:srgbClr val="000000"/>
            </a:solidFill>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Working snippets"/>
          <p:cNvSpPr txBox="1"/>
          <p:nvPr>
            <p:ph type="title"/>
          </p:nvPr>
        </p:nvSpPr>
        <p:spPr>
          <a:prstGeom prst="rect">
            <a:avLst/>
          </a:prstGeom>
        </p:spPr>
        <p:txBody>
          <a:bodyPr/>
          <a:lstStyle/>
          <a:p>
            <a:pPr/>
            <a:r>
              <a:t>Working snippets</a:t>
            </a:r>
          </a:p>
        </p:txBody>
      </p:sp>
      <p:sp>
        <p:nvSpPr>
          <p:cNvPr id="240" name="Slide Number"/>
          <p:cNvSpPr txBox="1"/>
          <p:nvPr>
            <p:ph type="sldNum" sz="quarter" idx="2"/>
          </p:nvPr>
        </p:nvSpPr>
        <p:spPr>
          <a:xfrm>
            <a:off x="6363868" y="9067799"/>
            <a:ext cx="285700"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his page authenticates the user using the details entered by him/her and also checks with database."/>
          <p:cNvSpPr txBox="1"/>
          <p:nvPr>
            <p:ph type="body" sz="quarter" idx="1"/>
          </p:nvPr>
        </p:nvSpPr>
        <p:spPr>
          <a:prstGeom prst="rect">
            <a:avLst/>
          </a:prstGeom>
        </p:spPr>
        <p:txBody>
          <a:bodyPr/>
          <a:lstStyle>
            <a:lvl1pPr>
              <a:buBlip>
                <a:blip r:embed="rId2"/>
              </a:buBlip>
              <a:defRPr b="0"/>
            </a:lvl1pPr>
          </a:lstStyle>
          <a:p>
            <a:pPr/>
            <a:r>
              <a:t>This page authenticates the user using the details entered by him/her and also checks with database.</a:t>
            </a:r>
          </a:p>
        </p:txBody>
      </p:sp>
      <p:sp>
        <p:nvSpPr>
          <p:cNvPr id="243" name="Login"/>
          <p:cNvSpPr txBox="1"/>
          <p:nvPr>
            <p:ph type="title"/>
          </p:nvPr>
        </p:nvSpPr>
        <p:spPr>
          <a:prstGeom prst="rect">
            <a:avLst/>
          </a:prstGeom>
        </p:spPr>
        <p:txBody>
          <a:bodyPr/>
          <a:lstStyle>
            <a:lvl1pPr>
              <a:defRPr b="0"/>
            </a:lvl1pPr>
          </a:lstStyle>
          <a:p>
            <a:pPr/>
            <a:r>
              <a:t>Login</a:t>
            </a:r>
          </a:p>
        </p:txBody>
      </p:sp>
      <p:grpSp>
        <p:nvGrpSpPr>
          <p:cNvPr id="246" name="WhatsApp Image 2020-11-23 at 9.04.58 PM.jpeg"/>
          <p:cNvGrpSpPr/>
          <p:nvPr/>
        </p:nvGrpSpPr>
        <p:grpSpPr>
          <a:xfrm>
            <a:off x="6784608" y="2574276"/>
            <a:ext cx="5957368" cy="3957819"/>
            <a:chOff x="0" y="0"/>
            <a:chExt cx="5957366" cy="3957818"/>
          </a:xfrm>
        </p:grpSpPr>
        <p:pic>
          <p:nvPicPr>
            <p:cNvPr id="245" name="WhatsApp Image 2020-11-23 at 9.04.58 PM.jpeg" descr="WhatsApp Image 2020-11-23 at 9.04.58 PM.jpeg"/>
            <p:cNvPicPr>
              <a:picLocks noChangeAspect="1"/>
            </p:cNvPicPr>
            <p:nvPr/>
          </p:nvPicPr>
          <p:blipFill>
            <a:blip r:embed="rId3">
              <a:extLst/>
            </a:blip>
            <a:stretch>
              <a:fillRect/>
            </a:stretch>
          </p:blipFill>
          <p:spPr>
            <a:xfrm>
              <a:off x="127000" y="88900"/>
              <a:ext cx="5703367" cy="3627619"/>
            </a:xfrm>
            <a:prstGeom prst="rect">
              <a:avLst/>
            </a:prstGeom>
            <a:ln>
              <a:noFill/>
            </a:ln>
            <a:effectLst/>
          </p:spPr>
        </p:pic>
        <p:pic>
          <p:nvPicPr>
            <p:cNvPr id="244" name="WhatsApp Image 2020-11-23 at 9.04.58 PM.jpeg" descr="WhatsApp Image 2020-11-23 at 9.04.58 PM.jpeg"/>
            <p:cNvPicPr>
              <a:picLocks noChangeAspect="0"/>
            </p:cNvPicPr>
            <p:nvPr/>
          </p:nvPicPr>
          <p:blipFill>
            <a:blip r:embed="rId4">
              <a:extLst/>
            </a:blip>
            <a:stretch>
              <a:fillRect/>
            </a:stretch>
          </p:blipFill>
          <p:spPr>
            <a:xfrm>
              <a:off x="0" y="0"/>
              <a:ext cx="5957367" cy="3957819"/>
            </a:xfrm>
            <a:prstGeom prst="rect">
              <a:avLst/>
            </a:prstGeom>
            <a:effectLst/>
          </p:spPr>
        </p:pic>
      </p:grpSp>
      <p:sp>
        <p:nvSpPr>
          <p:cNvPr id="247" name="Slide Number"/>
          <p:cNvSpPr txBox="1"/>
          <p:nvPr>
            <p:ph type="sldNum" sz="quarter" idx="2"/>
          </p:nvPr>
        </p:nvSpPr>
        <p:spPr>
          <a:xfrm>
            <a:off x="6356578" y="9067799"/>
            <a:ext cx="300280"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Main screen"/>
          <p:cNvSpPr txBox="1"/>
          <p:nvPr>
            <p:ph type="title"/>
          </p:nvPr>
        </p:nvSpPr>
        <p:spPr>
          <a:prstGeom prst="rect">
            <a:avLst/>
          </a:prstGeom>
        </p:spPr>
        <p:txBody>
          <a:bodyPr/>
          <a:lstStyle/>
          <a:p>
            <a:pPr/>
            <a:r>
              <a:t>Main screen</a:t>
            </a:r>
          </a:p>
        </p:txBody>
      </p:sp>
      <p:grpSp>
        <p:nvGrpSpPr>
          <p:cNvPr id="252" name="WhatsApp Image 2020-11-23 at 9.06.01 PM.jpeg"/>
          <p:cNvGrpSpPr/>
          <p:nvPr/>
        </p:nvGrpSpPr>
        <p:grpSpPr>
          <a:xfrm>
            <a:off x="382301" y="2158999"/>
            <a:ext cx="12240198" cy="6697870"/>
            <a:chOff x="0" y="0"/>
            <a:chExt cx="12240197" cy="6697868"/>
          </a:xfrm>
        </p:grpSpPr>
        <p:pic>
          <p:nvPicPr>
            <p:cNvPr id="251" name="WhatsApp Image 2020-11-23 at 9.06.01 PM.jpeg" descr="WhatsApp Image 2020-11-23 at 9.06.01 PM.jpeg"/>
            <p:cNvPicPr>
              <a:picLocks noChangeAspect="1"/>
            </p:cNvPicPr>
            <p:nvPr/>
          </p:nvPicPr>
          <p:blipFill>
            <a:blip r:embed="rId2">
              <a:extLst/>
            </a:blip>
            <a:stretch>
              <a:fillRect/>
            </a:stretch>
          </p:blipFill>
          <p:spPr>
            <a:xfrm>
              <a:off x="127000" y="88900"/>
              <a:ext cx="11986198" cy="6367669"/>
            </a:xfrm>
            <a:prstGeom prst="rect">
              <a:avLst/>
            </a:prstGeom>
            <a:ln>
              <a:noFill/>
            </a:ln>
            <a:effectLst/>
          </p:spPr>
        </p:pic>
        <p:pic>
          <p:nvPicPr>
            <p:cNvPr id="250" name="WhatsApp Image 2020-11-23 at 9.06.01 PM.jpeg" descr="WhatsApp Image 2020-11-23 at 9.06.01 PM.jpeg"/>
            <p:cNvPicPr>
              <a:picLocks noChangeAspect="0"/>
            </p:cNvPicPr>
            <p:nvPr/>
          </p:nvPicPr>
          <p:blipFill>
            <a:blip r:embed="rId3">
              <a:extLst/>
            </a:blip>
            <a:stretch>
              <a:fillRect/>
            </a:stretch>
          </p:blipFill>
          <p:spPr>
            <a:xfrm>
              <a:off x="0" y="-1"/>
              <a:ext cx="12240198" cy="6697870"/>
            </a:xfrm>
            <a:prstGeom prst="rect">
              <a:avLst/>
            </a:prstGeom>
            <a:effectLst/>
          </p:spPr>
        </p:pic>
      </p:grpSp>
      <p:sp>
        <p:nvSpPr>
          <p:cNvPr id="253" name="Slide Number"/>
          <p:cNvSpPr txBox="1"/>
          <p:nvPr>
            <p:ph type="sldNum" sz="quarter" idx="2"/>
          </p:nvPr>
        </p:nvSpPr>
        <p:spPr>
          <a:xfrm>
            <a:off x="6356312" y="9067799"/>
            <a:ext cx="300813"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irlines Management Syst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Airlines Management System</a:t>
            </a:r>
          </a:p>
        </p:txBody>
      </p:sp>
      <p:sp>
        <p:nvSpPr>
          <p:cNvPr id="187" name="About"/>
          <p:cNvSpPr txBox="1"/>
          <p:nvPr>
            <p:ph type="title"/>
          </p:nvPr>
        </p:nvSpPr>
        <p:spPr>
          <a:prstGeom prst="rect">
            <a:avLst/>
          </a:prstGeom>
        </p:spPr>
        <p:txBody>
          <a:bodyPr/>
          <a:lstStyle>
            <a:lvl1pPr defTabSz="390505">
              <a:defRPr b="0" i="1" spc="180" sz="6016"/>
            </a:lvl1pPr>
          </a:lstStyle>
          <a:p>
            <a:pPr/>
            <a:r>
              <a:t>About</a:t>
            </a:r>
          </a:p>
        </p:txBody>
      </p:sp>
      <p:sp>
        <p:nvSpPr>
          <p:cNvPr id="188" name="The project “Airline Management System” comprises of a large number of flights which belong to a particular airline. The system we have implemented manages different objects viz.…"/>
          <p:cNvSpPr txBox="1"/>
          <p:nvPr>
            <p:ph type="body" idx="1"/>
          </p:nvPr>
        </p:nvSpPr>
        <p:spPr>
          <a:prstGeom prst="rect">
            <a:avLst/>
          </a:prstGeom>
        </p:spPr>
        <p:txBody>
          <a:bodyPr/>
          <a:lstStyle/>
          <a:p>
            <a:pPr marL="508000" indent="-508000" algn="l" defTabSz="457200">
              <a:spcBef>
                <a:spcPts val="1200"/>
              </a:spcBef>
              <a:buClr>
                <a:srgbClr val="5E5E5E"/>
              </a:buClr>
              <a:buSzPct val="155000"/>
              <a:buChar char="•"/>
              <a:tabLst/>
              <a:defRPr b="0" sz="3000">
                <a:solidFill>
                  <a:srgbClr val="707070"/>
                </a:solidFill>
                <a:latin typeface="Times New Roman"/>
                <a:ea typeface="Times New Roman"/>
                <a:cs typeface="Times New Roman"/>
                <a:sym typeface="Times New Roman"/>
              </a:defRPr>
            </a:pPr>
            <a:r>
              <a:t>The project “Airline Management System” comprises of a large number of flights which belong to a particular airline. The system we have implemented manages different objects viz. </a:t>
            </a:r>
            <a:endParaRPr>
              <a:solidFill>
                <a:srgbClr val="000000"/>
              </a:solidFill>
              <a:latin typeface="Times Roman"/>
              <a:ea typeface="Times Roman"/>
              <a:cs typeface="Times Roman"/>
              <a:sym typeface="Times Roman"/>
            </a:endParaRPr>
          </a:p>
          <a:p>
            <a:pPr marL="369454" indent="-369454" algn="l" defTabSz="457200">
              <a:spcBef>
                <a:spcPts val="1200"/>
              </a:spcBef>
              <a:buSzPct val="100000"/>
              <a:buBlip>
                <a:blip r:embed="rId2"/>
              </a:buBlip>
              <a:tabLst/>
              <a:defRPr b="0" sz="3000">
                <a:solidFill>
                  <a:schemeClr val="accent4">
                    <a:lumOff val="-11133"/>
                  </a:schemeClr>
                </a:solidFill>
                <a:latin typeface="Times New Roman"/>
                <a:ea typeface="Times New Roman"/>
                <a:cs typeface="Times New Roman"/>
                <a:sym typeface="Times New Roman"/>
              </a:defRPr>
            </a:pPr>
            <a:r>
              <a:t>Airline</a:t>
            </a:r>
          </a:p>
          <a:p>
            <a:pPr marL="369454" indent="-369454" algn="l" defTabSz="457200">
              <a:spcBef>
                <a:spcPts val="1200"/>
              </a:spcBef>
              <a:buSzPct val="100000"/>
              <a:buBlip>
                <a:blip r:embed="rId2"/>
              </a:buBlip>
              <a:tabLst/>
              <a:defRPr b="0" sz="3000">
                <a:solidFill>
                  <a:schemeClr val="accent4">
                    <a:lumOff val="-11133"/>
                  </a:schemeClr>
                </a:solidFill>
                <a:latin typeface="Times New Roman"/>
                <a:ea typeface="Times New Roman"/>
                <a:cs typeface="Times New Roman"/>
                <a:sym typeface="Times New Roman"/>
              </a:defRPr>
            </a:pPr>
            <a:r>
              <a:t>Customers/Traveller </a:t>
            </a:r>
          </a:p>
          <a:p>
            <a:pPr marL="369454" indent="-369454" algn="l" defTabSz="457200">
              <a:spcBef>
                <a:spcPts val="1200"/>
              </a:spcBef>
              <a:buSzPct val="100000"/>
              <a:buBlip>
                <a:blip r:embed="rId2"/>
              </a:buBlip>
              <a:tabLst/>
              <a:defRPr b="0" sz="3000">
                <a:solidFill>
                  <a:schemeClr val="accent4">
                    <a:lumOff val="-11133"/>
                  </a:schemeClr>
                </a:solidFill>
                <a:latin typeface="Times New Roman"/>
                <a:ea typeface="Times New Roman"/>
                <a:cs typeface="Times New Roman"/>
                <a:sym typeface="Times New Roman"/>
              </a:defRPr>
            </a:pPr>
            <a:r>
              <a:t>Ticket</a:t>
            </a:r>
            <a:endParaRPr>
              <a:latin typeface="Times Roman"/>
              <a:ea typeface="Times Roman"/>
              <a:cs typeface="Times Roman"/>
              <a:sym typeface="Times Roman"/>
            </a:endParaRPr>
          </a:p>
          <a:p>
            <a:pPr marL="508000" indent="-508000" algn="l" defTabSz="457200">
              <a:spcBef>
                <a:spcPts val="1200"/>
              </a:spcBef>
              <a:buClr>
                <a:srgbClr val="5E5E5E"/>
              </a:buClr>
              <a:buSzPct val="155000"/>
              <a:buChar char="•"/>
              <a:tabLst/>
              <a:defRPr b="0" sz="3000">
                <a:solidFill>
                  <a:srgbClr val="707070"/>
                </a:solidFill>
                <a:latin typeface="Times New Roman"/>
                <a:ea typeface="Times New Roman"/>
                <a:cs typeface="Times New Roman"/>
                <a:sym typeface="Times New Roman"/>
              </a:defRPr>
            </a:pPr>
            <a:r>
              <a:rPr>
                <a:latin typeface="Times Roman"/>
                <a:ea typeface="Times Roman"/>
                <a:cs typeface="Times Roman"/>
                <a:sym typeface="Times Roman"/>
              </a:rPr>
              <a:t>It is a window ticket generator system.</a:t>
            </a:r>
            <a:endParaRPr>
              <a:latin typeface="Times Roman"/>
              <a:ea typeface="Times Roman"/>
              <a:cs typeface="Times Roman"/>
              <a:sym typeface="Times Roman"/>
            </a:endParaRPr>
          </a:p>
          <a:p>
            <a:pPr marL="508000" indent="-508000" algn="l" defTabSz="457200">
              <a:spcBef>
                <a:spcPts val="1200"/>
              </a:spcBef>
              <a:buClr>
                <a:srgbClr val="5E5E5E"/>
              </a:buClr>
              <a:buSzPct val="155000"/>
              <a:buChar char="•"/>
              <a:tabLst/>
              <a:defRPr b="0" sz="3000">
                <a:solidFill>
                  <a:srgbClr val="707070"/>
                </a:solidFill>
                <a:latin typeface="Times New Roman"/>
                <a:ea typeface="Times New Roman"/>
                <a:cs typeface="Times New Roman"/>
                <a:sym typeface="Times New Roman"/>
              </a:defRPr>
            </a:pPr>
            <a:r>
              <a:rPr>
                <a:latin typeface="Times Roman"/>
                <a:ea typeface="Times Roman"/>
                <a:cs typeface="Times Roman"/>
                <a:sym typeface="Times Roman"/>
              </a:rPr>
              <a:t>You can search, book and cancel tickets easily.</a:t>
            </a:r>
          </a:p>
        </p:txBody>
      </p:sp>
      <p:sp>
        <p:nvSpPr>
          <p:cNvPr id="189" name="Slide Number"/>
          <p:cNvSpPr txBox="1"/>
          <p:nvPr>
            <p:ph type="sldNum" sz="quarter" idx="2"/>
          </p:nvPr>
        </p:nvSpPr>
        <p:spPr>
          <a:xfrm>
            <a:off x="6398539" y="9067799"/>
            <a:ext cx="216358"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0"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Main screen"/>
          <p:cNvSpPr txBox="1"/>
          <p:nvPr>
            <p:ph type="title"/>
          </p:nvPr>
        </p:nvSpPr>
        <p:spPr>
          <a:prstGeom prst="rect">
            <a:avLst/>
          </a:prstGeom>
        </p:spPr>
        <p:txBody>
          <a:bodyPr/>
          <a:lstStyle/>
          <a:p>
            <a:pPr/>
            <a:r>
              <a:t>Main screen</a:t>
            </a:r>
          </a:p>
        </p:txBody>
      </p:sp>
      <p:grpSp>
        <p:nvGrpSpPr>
          <p:cNvPr id="258" name="WhatsApp Image 2020-11-23 at 9.07.00 PM.jpeg"/>
          <p:cNvGrpSpPr/>
          <p:nvPr/>
        </p:nvGrpSpPr>
        <p:grpSpPr>
          <a:xfrm>
            <a:off x="382301" y="2159000"/>
            <a:ext cx="12240198" cy="6686164"/>
            <a:chOff x="0" y="0"/>
            <a:chExt cx="12240197" cy="6686163"/>
          </a:xfrm>
        </p:grpSpPr>
        <p:pic>
          <p:nvPicPr>
            <p:cNvPr id="257" name="WhatsApp Image 2020-11-23 at 9.07.00 PM.jpeg" descr="WhatsApp Image 2020-11-23 at 9.07.00 PM.jpeg"/>
            <p:cNvPicPr>
              <a:picLocks noChangeAspect="1"/>
            </p:cNvPicPr>
            <p:nvPr/>
          </p:nvPicPr>
          <p:blipFill>
            <a:blip r:embed="rId2">
              <a:extLst/>
            </a:blip>
            <a:stretch>
              <a:fillRect/>
            </a:stretch>
          </p:blipFill>
          <p:spPr>
            <a:xfrm>
              <a:off x="127000" y="88900"/>
              <a:ext cx="11986198" cy="6355964"/>
            </a:xfrm>
            <a:prstGeom prst="rect">
              <a:avLst/>
            </a:prstGeom>
            <a:ln>
              <a:noFill/>
            </a:ln>
            <a:effectLst/>
          </p:spPr>
        </p:pic>
        <p:pic>
          <p:nvPicPr>
            <p:cNvPr id="256" name="WhatsApp Image 2020-11-23 at 9.07.00 PM.jpeg" descr="WhatsApp Image 2020-11-23 at 9.07.00 PM.jpeg"/>
            <p:cNvPicPr>
              <a:picLocks noChangeAspect="0"/>
            </p:cNvPicPr>
            <p:nvPr/>
          </p:nvPicPr>
          <p:blipFill>
            <a:blip r:embed="rId3">
              <a:extLst/>
            </a:blip>
            <a:stretch>
              <a:fillRect/>
            </a:stretch>
          </p:blipFill>
          <p:spPr>
            <a:xfrm>
              <a:off x="0" y="0"/>
              <a:ext cx="12240198" cy="6686164"/>
            </a:xfrm>
            <a:prstGeom prst="rect">
              <a:avLst/>
            </a:prstGeom>
            <a:effectLst/>
          </p:spPr>
        </p:pic>
      </p:grpSp>
      <p:sp>
        <p:nvSpPr>
          <p:cNvPr id="259" name="Slide Number"/>
          <p:cNvSpPr txBox="1"/>
          <p:nvPr>
            <p:ph type="sldNum" sz="quarter" idx="2"/>
          </p:nvPr>
        </p:nvSpPr>
        <p:spPr>
          <a:xfrm>
            <a:off x="6336665" y="9067799"/>
            <a:ext cx="340107"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All Flights"/>
          <p:cNvSpPr txBox="1"/>
          <p:nvPr>
            <p:ph type="title"/>
          </p:nvPr>
        </p:nvSpPr>
        <p:spPr>
          <a:prstGeom prst="rect">
            <a:avLst/>
          </a:prstGeom>
        </p:spPr>
        <p:txBody>
          <a:bodyPr/>
          <a:lstStyle/>
          <a:p>
            <a:pPr/>
            <a:r>
              <a:t>All Flights</a:t>
            </a:r>
          </a:p>
        </p:txBody>
      </p:sp>
      <p:grpSp>
        <p:nvGrpSpPr>
          <p:cNvPr id="264" name="WhatsApp Image 2020-11-23 at 9.07.30 PM.jpeg"/>
          <p:cNvGrpSpPr/>
          <p:nvPr/>
        </p:nvGrpSpPr>
        <p:grpSpPr>
          <a:xfrm>
            <a:off x="382301" y="2159000"/>
            <a:ext cx="12240198" cy="6697868"/>
            <a:chOff x="0" y="0"/>
            <a:chExt cx="12240197" cy="6697867"/>
          </a:xfrm>
        </p:grpSpPr>
        <p:pic>
          <p:nvPicPr>
            <p:cNvPr id="263" name="WhatsApp Image 2020-11-23 at 9.07.30 PM.jpeg" descr="WhatsApp Image 2020-11-23 at 9.07.30 PM.jpeg"/>
            <p:cNvPicPr>
              <a:picLocks noChangeAspect="1"/>
            </p:cNvPicPr>
            <p:nvPr/>
          </p:nvPicPr>
          <p:blipFill>
            <a:blip r:embed="rId2">
              <a:extLst/>
            </a:blip>
            <a:stretch>
              <a:fillRect/>
            </a:stretch>
          </p:blipFill>
          <p:spPr>
            <a:xfrm>
              <a:off x="127000" y="88900"/>
              <a:ext cx="11986198" cy="6367668"/>
            </a:xfrm>
            <a:prstGeom prst="rect">
              <a:avLst/>
            </a:prstGeom>
            <a:ln>
              <a:noFill/>
            </a:ln>
            <a:effectLst/>
          </p:spPr>
        </p:pic>
        <p:pic>
          <p:nvPicPr>
            <p:cNvPr id="262" name="WhatsApp Image 2020-11-23 at 9.07.30 PM.jpeg" descr="WhatsApp Image 2020-11-23 at 9.07.30 PM.jpeg"/>
            <p:cNvPicPr>
              <a:picLocks noChangeAspect="0"/>
            </p:cNvPicPr>
            <p:nvPr/>
          </p:nvPicPr>
          <p:blipFill>
            <a:blip r:embed="rId3">
              <a:extLst/>
            </a:blip>
            <a:stretch>
              <a:fillRect/>
            </a:stretch>
          </p:blipFill>
          <p:spPr>
            <a:xfrm>
              <a:off x="0" y="0"/>
              <a:ext cx="12240198" cy="6697868"/>
            </a:xfrm>
            <a:prstGeom prst="rect">
              <a:avLst/>
            </a:prstGeom>
            <a:effectLst/>
          </p:spPr>
        </p:pic>
      </p:grpSp>
      <p:sp>
        <p:nvSpPr>
          <p:cNvPr id="265" name="Slide Number"/>
          <p:cNvSpPr txBox="1"/>
          <p:nvPr>
            <p:ph type="sldNum" sz="quarter" idx="2"/>
          </p:nvPr>
        </p:nvSpPr>
        <p:spPr>
          <a:xfrm>
            <a:off x="6361290" y="9067799"/>
            <a:ext cx="290857"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Between cities"/>
          <p:cNvSpPr txBox="1"/>
          <p:nvPr>
            <p:ph type="title"/>
          </p:nvPr>
        </p:nvSpPr>
        <p:spPr>
          <a:prstGeom prst="rect">
            <a:avLst/>
          </a:prstGeom>
        </p:spPr>
        <p:txBody>
          <a:bodyPr/>
          <a:lstStyle/>
          <a:p>
            <a:pPr/>
            <a:r>
              <a:t>Between cities</a:t>
            </a:r>
          </a:p>
        </p:txBody>
      </p:sp>
      <p:grpSp>
        <p:nvGrpSpPr>
          <p:cNvPr id="270" name="WhatsApp Image 2020-11-23 at 9.08.28 PM.jpeg"/>
          <p:cNvGrpSpPr/>
          <p:nvPr/>
        </p:nvGrpSpPr>
        <p:grpSpPr>
          <a:xfrm>
            <a:off x="392895" y="2158999"/>
            <a:ext cx="12322689" cy="6732263"/>
            <a:chOff x="0" y="0"/>
            <a:chExt cx="12322687" cy="6732261"/>
          </a:xfrm>
        </p:grpSpPr>
        <p:pic>
          <p:nvPicPr>
            <p:cNvPr id="269" name="WhatsApp Image 2020-11-23 at 9.08.28 PM.jpeg" descr="WhatsApp Image 2020-11-23 at 9.08.28 PM.jpeg"/>
            <p:cNvPicPr>
              <a:picLocks noChangeAspect="1"/>
            </p:cNvPicPr>
            <p:nvPr/>
          </p:nvPicPr>
          <p:blipFill>
            <a:blip r:embed="rId2">
              <a:extLst/>
            </a:blip>
            <a:stretch>
              <a:fillRect/>
            </a:stretch>
          </p:blipFill>
          <p:spPr>
            <a:xfrm>
              <a:off x="127000" y="88900"/>
              <a:ext cx="12068688" cy="6402062"/>
            </a:xfrm>
            <a:prstGeom prst="rect">
              <a:avLst/>
            </a:prstGeom>
            <a:ln>
              <a:noFill/>
            </a:ln>
            <a:effectLst/>
          </p:spPr>
        </p:pic>
        <p:pic>
          <p:nvPicPr>
            <p:cNvPr id="268" name="WhatsApp Image 2020-11-23 at 9.08.28 PM.jpeg" descr="WhatsApp Image 2020-11-23 at 9.08.28 PM.jpeg"/>
            <p:cNvPicPr>
              <a:picLocks noChangeAspect="0"/>
            </p:cNvPicPr>
            <p:nvPr/>
          </p:nvPicPr>
          <p:blipFill>
            <a:blip r:embed="rId3">
              <a:extLst/>
            </a:blip>
            <a:stretch>
              <a:fillRect/>
            </a:stretch>
          </p:blipFill>
          <p:spPr>
            <a:xfrm>
              <a:off x="0" y="-1"/>
              <a:ext cx="12322688" cy="6732263"/>
            </a:xfrm>
            <a:prstGeom prst="rect">
              <a:avLst/>
            </a:prstGeom>
            <a:effectLst/>
          </p:spPr>
        </p:pic>
      </p:grpSp>
      <p:sp>
        <p:nvSpPr>
          <p:cNvPr id="271" name="Slide Number"/>
          <p:cNvSpPr txBox="1"/>
          <p:nvPr>
            <p:ph type="sldNum" sz="quarter" idx="2"/>
          </p:nvPr>
        </p:nvSpPr>
        <p:spPr>
          <a:xfrm>
            <a:off x="6347511" y="9067799"/>
            <a:ext cx="318415"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Book ticket"/>
          <p:cNvSpPr txBox="1"/>
          <p:nvPr>
            <p:ph type="title"/>
          </p:nvPr>
        </p:nvSpPr>
        <p:spPr>
          <a:prstGeom prst="rect">
            <a:avLst/>
          </a:prstGeom>
        </p:spPr>
        <p:txBody>
          <a:bodyPr/>
          <a:lstStyle/>
          <a:p>
            <a:pPr/>
            <a:r>
              <a:t>Book ticket</a:t>
            </a:r>
          </a:p>
        </p:txBody>
      </p:sp>
      <p:grpSp>
        <p:nvGrpSpPr>
          <p:cNvPr id="276" name="WhatsApp Image 2020-11-23 at 9.11.31 PM.jpeg"/>
          <p:cNvGrpSpPr/>
          <p:nvPr/>
        </p:nvGrpSpPr>
        <p:grpSpPr>
          <a:xfrm>
            <a:off x="382301" y="2159000"/>
            <a:ext cx="12240198" cy="6697868"/>
            <a:chOff x="0" y="0"/>
            <a:chExt cx="12240197" cy="6697867"/>
          </a:xfrm>
        </p:grpSpPr>
        <p:pic>
          <p:nvPicPr>
            <p:cNvPr id="275" name="WhatsApp Image 2020-11-23 at 9.11.31 PM.jpeg" descr="WhatsApp Image 2020-11-23 at 9.11.31 PM.jpeg"/>
            <p:cNvPicPr>
              <a:picLocks noChangeAspect="1"/>
            </p:cNvPicPr>
            <p:nvPr/>
          </p:nvPicPr>
          <p:blipFill>
            <a:blip r:embed="rId2">
              <a:extLst/>
            </a:blip>
            <a:stretch>
              <a:fillRect/>
            </a:stretch>
          </p:blipFill>
          <p:spPr>
            <a:xfrm>
              <a:off x="127000" y="88900"/>
              <a:ext cx="11986198" cy="6367668"/>
            </a:xfrm>
            <a:prstGeom prst="rect">
              <a:avLst/>
            </a:prstGeom>
            <a:ln>
              <a:noFill/>
            </a:ln>
            <a:effectLst/>
          </p:spPr>
        </p:pic>
        <p:pic>
          <p:nvPicPr>
            <p:cNvPr id="274" name="WhatsApp Image 2020-11-23 at 9.11.31 PM.jpeg" descr="WhatsApp Image 2020-11-23 at 9.11.31 PM.jpeg"/>
            <p:cNvPicPr>
              <a:picLocks noChangeAspect="0"/>
            </p:cNvPicPr>
            <p:nvPr/>
          </p:nvPicPr>
          <p:blipFill>
            <a:blip r:embed="rId3">
              <a:extLst/>
            </a:blip>
            <a:stretch>
              <a:fillRect/>
            </a:stretch>
          </p:blipFill>
          <p:spPr>
            <a:xfrm>
              <a:off x="0" y="0"/>
              <a:ext cx="12240198" cy="6697868"/>
            </a:xfrm>
            <a:prstGeom prst="rect">
              <a:avLst/>
            </a:prstGeom>
            <a:effectLst/>
          </p:spPr>
        </p:pic>
      </p:grpSp>
      <p:sp>
        <p:nvSpPr>
          <p:cNvPr id="277" name="Slide Number"/>
          <p:cNvSpPr txBox="1"/>
          <p:nvPr>
            <p:ph type="sldNum" sz="quarter" idx="2"/>
          </p:nvPr>
        </p:nvSpPr>
        <p:spPr>
          <a:xfrm>
            <a:off x="6343066" y="9067799"/>
            <a:ext cx="327305"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1" name="WhatsApp Image 2020-11-23 at 9.12.39 PM.jpeg"/>
          <p:cNvGrpSpPr/>
          <p:nvPr/>
        </p:nvGrpSpPr>
        <p:grpSpPr>
          <a:xfrm>
            <a:off x="510160" y="688414"/>
            <a:ext cx="11984480" cy="8811295"/>
            <a:chOff x="0" y="0"/>
            <a:chExt cx="11984478" cy="8811293"/>
          </a:xfrm>
        </p:grpSpPr>
        <p:pic>
          <p:nvPicPr>
            <p:cNvPr id="280" name="WhatsApp Image 2020-11-23 at 9.12.39 PM.jpeg" descr="WhatsApp Image 2020-11-23 at 9.12.39 PM.jpeg"/>
            <p:cNvPicPr>
              <a:picLocks noChangeAspect="1"/>
            </p:cNvPicPr>
            <p:nvPr/>
          </p:nvPicPr>
          <p:blipFill>
            <a:blip r:embed="rId2">
              <a:extLst/>
            </a:blip>
            <a:stretch>
              <a:fillRect/>
            </a:stretch>
          </p:blipFill>
          <p:spPr>
            <a:xfrm>
              <a:off x="127000" y="88900"/>
              <a:ext cx="11730479" cy="8481094"/>
            </a:xfrm>
            <a:prstGeom prst="rect">
              <a:avLst/>
            </a:prstGeom>
            <a:ln>
              <a:noFill/>
            </a:ln>
            <a:effectLst/>
          </p:spPr>
        </p:pic>
        <p:pic>
          <p:nvPicPr>
            <p:cNvPr id="279" name="WhatsApp Image 2020-11-23 at 9.12.39 PM.jpeg" descr="WhatsApp Image 2020-11-23 at 9.12.39 PM.jpeg"/>
            <p:cNvPicPr>
              <a:picLocks noChangeAspect="0"/>
            </p:cNvPicPr>
            <p:nvPr/>
          </p:nvPicPr>
          <p:blipFill>
            <a:blip r:embed="rId3">
              <a:extLst/>
            </a:blip>
            <a:stretch>
              <a:fillRect/>
            </a:stretch>
          </p:blipFill>
          <p:spPr>
            <a:xfrm>
              <a:off x="0" y="0"/>
              <a:ext cx="11984479" cy="8811294"/>
            </a:xfrm>
            <a:prstGeom prst="rect">
              <a:avLst/>
            </a:prstGeom>
            <a:effectLst/>
          </p:spPr>
        </p:pic>
      </p:grpSp>
      <p:sp>
        <p:nvSpPr>
          <p:cNvPr id="282" name="Slide Number"/>
          <p:cNvSpPr txBox="1"/>
          <p:nvPr>
            <p:ph type="sldNum" sz="quarter" idx="2"/>
          </p:nvPr>
        </p:nvSpPr>
        <p:spPr>
          <a:xfrm>
            <a:off x="6345021" y="9067799"/>
            <a:ext cx="323394"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Lost your ticket : (  no worries bring the Passenger Name Record Number (PNR No.) and we will give you the ticket : )…"/>
          <p:cNvSpPr txBox="1"/>
          <p:nvPr>
            <p:ph type="body" sz="quarter" idx="1"/>
          </p:nvPr>
        </p:nvSpPr>
        <p:spPr>
          <a:xfrm>
            <a:off x="796034" y="3925131"/>
            <a:ext cx="5346701" cy="3439975"/>
          </a:xfrm>
          <a:prstGeom prst="rect">
            <a:avLst/>
          </a:prstGeom>
        </p:spPr>
        <p:txBody>
          <a:bodyPr/>
          <a:lstStyle/>
          <a:p>
            <a:pPr>
              <a:buBlip>
                <a:blip r:embed="rId2"/>
              </a:buBlip>
              <a:defRPr b="0"/>
            </a:pPr>
            <a:r>
              <a:t>Lost your ticket : (  no worries bring the </a:t>
            </a:r>
            <a:r>
              <a:rPr b="1"/>
              <a:t>P</a:t>
            </a:r>
            <a:r>
              <a:t>assenger </a:t>
            </a:r>
            <a:r>
              <a:rPr b="1"/>
              <a:t>N</a:t>
            </a:r>
            <a:r>
              <a:t>ame </a:t>
            </a:r>
            <a:r>
              <a:rPr b="1"/>
              <a:t>R</a:t>
            </a:r>
            <a:r>
              <a:t>ecord </a:t>
            </a:r>
            <a:r>
              <a:rPr b="1"/>
              <a:t>N</a:t>
            </a:r>
            <a:r>
              <a:t>umber (</a:t>
            </a:r>
            <a:r>
              <a:rPr i="1"/>
              <a:t>PNR No.</a:t>
            </a:r>
            <a:r>
              <a:t>) and we will give you the ticket : )</a:t>
            </a:r>
          </a:p>
          <a:p>
            <a:pPr>
              <a:buBlip>
                <a:blip r:embed="rId2"/>
              </a:buBlip>
              <a:defRPr b="0"/>
            </a:pPr>
            <a:r>
              <a:rPr i="1"/>
              <a:t>PNR No. is a unique identifier for your journey with us.</a:t>
            </a:r>
          </a:p>
        </p:txBody>
      </p:sp>
      <p:sp>
        <p:nvSpPr>
          <p:cNvPr id="285" name="Journey details"/>
          <p:cNvSpPr txBox="1"/>
          <p:nvPr>
            <p:ph type="title"/>
          </p:nvPr>
        </p:nvSpPr>
        <p:spPr>
          <a:xfrm>
            <a:off x="79779" y="-42420"/>
            <a:ext cx="9647798" cy="3251201"/>
          </a:xfrm>
          <a:prstGeom prst="rect">
            <a:avLst/>
          </a:prstGeom>
        </p:spPr>
        <p:txBody>
          <a:bodyPr/>
          <a:lstStyle>
            <a:lvl1pPr>
              <a:defRPr b="0"/>
            </a:lvl1pPr>
          </a:lstStyle>
          <a:p>
            <a:pPr/>
            <a:r>
              <a:t>Journey details</a:t>
            </a:r>
          </a:p>
        </p:txBody>
      </p:sp>
      <p:grpSp>
        <p:nvGrpSpPr>
          <p:cNvPr id="288" name="WhatsApp Image 2020-11-23 at 9.16.09 PM.jpeg"/>
          <p:cNvGrpSpPr/>
          <p:nvPr/>
        </p:nvGrpSpPr>
        <p:grpSpPr>
          <a:xfrm>
            <a:off x="6536568" y="3920587"/>
            <a:ext cx="5897224" cy="3161509"/>
            <a:chOff x="0" y="0"/>
            <a:chExt cx="5897222" cy="3161507"/>
          </a:xfrm>
        </p:grpSpPr>
        <p:pic>
          <p:nvPicPr>
            <p:cNvPr id="287" name="WhatsApp Image 2020-11-23 at 9.16.09 PM.jpeg" descr="WhatsApp Image 2020-11-23 at 9.16.09 PM.jpeg"/>
            <p:cNvPicPr>
              <a:picLocks noChangeAspect="1"/>
            </p:cNvPicPr>
            <p:nvPr/>
          </p:nvPicPr>
          <p:blipFill>
            <a:blip r:embed="rId3">
              <a:extLst/>
            </a:blip>
            <a:stretch>
              <a:fillRect/>
            </a:stretch>
          </p:blipFill>
          <p:spPr>
            <a:xfrm>
              <a:off x="127000" y="88900"/>
              <a:ext cx="5643223" cy="2831308"/>
            </a:xfrm>
            <a:prstGeom prst="rect">
              <a:avLst/>
            </a:prstGeom>
            <a:ln>
              <a:noFill/>
            </a:ln>
            <a:effectLst/>
          </p:spPr>
        </p:pic>
        <p:pic>
          <p:nvPicPr>
            <p:cNvPr id="286" name="WhatsApp Image 2020-11-23 at 9.16.09 PM.jpeg" descr="WhatsApp Image 2020-11-23 at 9.16.09 PM.jpeg"/>
            <p:cNvPicPr>
              <a:picLocks noChangeAspect="0"/>
            </p:cNvPicPr>
            <p:nvPr/>
          </p:nvPicPr>
          <p:blipFill>
            <a:blip r:embed="rId4">
              <a:extLst/>
            </a:blip>
            <a:stretch>
              <a:fillRect/>
            </a:stretch>
          </p:blipFill>
          <p:spPr>
            <a:xfrm>
              <a:off x="0" y="0"/>
              <a:ext cx="5897223" cy="3161508"/>
            </a:xfrm>
            <a:prstGeom prst="rect">
              <a:avLst/>
            </a:prstGeom>
            <a:effectLst/>
          </p:spPr>
        </p:pic>
      </p:grpSp>
      <p:sp>
        <p:nvSpPr>
          <p:cNvPr id="289" name="Slide Number"/>
          <p:cNvSpPr txBox="1"/>
          <p:nvPr>
            <p:ph type="sldNum" sz="quarter" idx="2"/>
          </p:nvPr>
        </p:nvSpPr>
        <p:spPr>
          <a:xfrm>
            <a:off x="6344577" y="9067799"/>
            <a:ext cx="324283"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Changed your mind no worries you can cancel your ticket anytime you want.…"/>
          <p:cNvSpPr txBox="1"/>
          <p:nvPr>
            <p:ph type="body" sz="quarter" idx="1"/>
          </p:nvPr>
        </p:nvSpPr>
        <p:spPr>
          <a:xfrm>
            <a:off x="808672" y="3988323"/>
            <a:ext cx="5346701" cy="3439974"/>
          </a:xfrm>
          <a:prstGeom prst="rect">
            <a:avLst/>
          </a:prstGeom>
        </p:spPr>
        <p:txBody>
          <a:bodyPr/>
          <a:lstStyle/>
          <a:p>
            <a:pPr>
              <a:buBlip>
                <a:blip r:embed="rId2"/>
              </a:buBlip>
              <a:defRPr b="0"/>
            </a:pPr>
            <a:r>
              <a:t>Changed your mind no worries you can cancel your ticket anytime you want.</a:t>
            </a:r>
          </a:p>
          <a:p>
            <a:pPr>
              <a:buBlip>
                <a:blip r:embed="rId2"/>
              </a:buBlip>
              <a:defRPr b="0"/>
            </a:pPr>
            <a:r>
              <a:t>Come to us with the </a:t>
            </a:r>
            <a:r>
              <a:rPr b="1"/>
              <a:t>P</a:t>
            </a:r>
            <a:r>
              <a:t>assenger </a:t>
            </a:r>
            <a:r>
              <a:rPr b="1"/>
              <a:t>N</a:t>
            </a:r>
            <a:r>
              <a:t>ame </a:t>
            </a:r>
            <a:r>
              <a:rPr b="1"/>
              <a:t>R</a:t>
            </a:r>
            <a:r>
              <a:t>ecord </a:t>
            </a:r>
            <a:r>
              <a:rPr b="1"/>
              <a:t>N</a:t>
            </a:r>
            <a:r>
              <a:t>umber (</a:t>
            </a:r>
            <a:r>
              <a:rPr i="1"/>
              <a:t>PNR No.</a:t>
            </a:r>
            <a:r>
              <a:t>) which is a unique identifier for your journey with us.</a:t>
            </a:r>
          </a:p>
        </p:txBody>
      </p:sp>
      <p:sp>
        <p:nvSpPr>
          <p:cNvPr id="292" name="Cancel ticket"/>
          <p:cNvSpPr txBox="1"/>
          <p:nvPr>
            <p:ph type="title"/>
          </p:nvPr>
        </p:nvSpPr>
        <p:spPr>
          <a:xfrm>
            <a:off x="808672" y="-7702"/>
            <a:ext cx="5346701" cy="3251201"/>
          </a:xfrm>
          <a:prstGeom prst="rect">
            <a:avLst/>
          </a:prstGeom>
        </p:spPr>
        <p:txBody>
          <a:bodyPr/>
          <a:lstStyle>
            <a:lvl1pPr>
              <a:defRPr b="0" spc="53" sz="5400"/>
            </a:lvl1pPr>
          </a:lstStyle>
          <a:p>
            <a:pPr/>
            <a:r>
              <a:t>Cancel ticket</a:t>
            </a:r>
          </a:p>
        </p:txBody>
      </p:sp>
      <p:grpSp>
        <p:nvGrpSpPr>
          <p:cNvPr id="295" name="WhatsApp Image 2020-11-23 at 9.15.21 PM.jpeg"/>
          <p:cNvGrpSpPr/>
          <p:nvPr/>
        </p:nvGrpSpPr>
        <p:grpSpPr>
          <a:xfrm>
            <a:off x="6429795" y="4023028"/>
            <a:ext cx="6110770" cy="3298921"/>
            <a:chOff x="0" y="0"/>
            <a:chExt cx="6110768" cy="3298920"/>
          </a:xfrm>
        </p:grpSpPr>
        <p:pic>
          <p:nvPicPr>
            <p:cNvPr id="294" name="WhatsApp Image 2020-11-23 at 9.15.21 PM.jpeg" descr="WhatsApp Image 2020-11-23 at 9.15.21 PM.jpeg"/>
            <p:cNvPicPr>
              <a:picLocks noChangeAspect="1"/>
            </p:cNvPicPr>
            <p:nvPr/>
          </p:nvPicPr>
          <p:blipFill>
            <a:blip r:embed="rId3">
              <a:extLst/>
            </a:blip>
            <a:stretch>
              <a:fillRect/>
            </a:stretch>
          </p:blipFill>
          <p:spPr>
            <a:xfrm>
              <a:off x="127000" y="88900"/>
              <a:ext cx="5856769" cy="2968721"/>
            </a:xfrm>
            <a:prstGeom prst="rect">
              <a:avLst/>
            </a:prstGeom>
            <a:ln>
              <a:noFill/>
            </a:ln>
            <a:effectLst/>
          </p:spPr>
        </p:pic>
        <p:pic>
          <p:nvPicPr>
            <p:cNvPr id="293" name="WhatsApp Image 2020-11-23 at 9.15.21 PM.jpeg" descr="WhatsApp Image 2020-11-23 at 9.15.21 PM.jpeg"/>
            <p:cNvPicPr>
              <a:picLocks noChangeAspect="0"/>
            </p:cNvPicPr>
            <p:nvPr/>
          </p:nvPicPr>
          <p:blipFill>
            <a:blip r:embed="rId4">
              <a:extLst/>
            </a:blip>
            <a:stretch>
              <a:fillRect/>
            </a:stretch>
          </p:blipFill>
          <p:spPr>
            <a:xfrm>
              <a:off x="0" y="0"/>
              <a:ext cx="6110769" cy="3298921"/>
            </a:xfrm>
            <a:prstGeom prst="rect">
              <a:avLst/>
            </a:prstGeom>
            <a:effectLst/>
          </p:spPr>
        </p:pic>
      </p:grpSp>
      <p:sp>
        <p:nvSpPr>
          <p:cNvPr id="296" name="Slide Number"/>
          <p:cNvSpPr txBox="1"/>
          <p:nvPr>
            <p:ph type="sldNum" sz="quarter" idx="2"/>
          </p:nvPr>
        </p:nvSpPr>
        <p:spPr>
          <a:xfrm>
            <a:off x="6342621" y="9067799"/>
            <a:ext cx="328195"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It is important to finalise the database design well in advance. Though we managed to discuss the design, we ended up making changes in the way of adding or deleting fields and figuring out referential integrity issues which consumed quite a lot of time."/>
          <p:cNvSpPr txBox="1"/>
          <p:nvPr>
            <p:ph type="body" idx="1"/>
          </p:nvPr>
        </p:nvSpPr>
        <p:spPr>
          <a:xfrm>
            <a:off x="914400" y="1869159"/>
            <a:ext cx="10769600" cy="5087088"/>
          </a:xfrm>
          <a:prstGeom prst="rect">
            <a:avLst/>
          </a:prstGeom>
        </p:spPr>
        <p:txBody>
          <a:bodyPr/>
          <a:lstStyle/>
          <a:p>
            <a:pPr marL="585667" indent="-416744" algn="l" defTabSz="429768">
              <a:lnSpc>
                <a:spcPct val="115000"/>
              </a:lnSpc>
              <a:spcBef>
                <a:spcPts val="900"/>
              </a:spcBef>
              <a:buSzPct val="100000"/>
              <a:buBlip>
                <a:blip r:embed="rId2"/>
              </a:buBlip>
              <a:defRPr b="0" cap="none" spc="0" sz="2256">
                <a:solidFill>
                  <a:srgbClr val="176469"/>
                </a:solidFill>
                <a:latin typeface="Times New Roman"/>
                <a:ea typeface="Times New Roman"/>
                <a:cs typeface="Times New Roman"/>
                <a:sym typeface="Times New Roman"/>
              </a:defRPr>
            </a:pPr>
            <a:r>
              <a:t>It is important to </a:t>
            </a:r>
            <a:r>
              <a:rPr i="1"/>
              <a:t>finalise</a:t>
            </a:r>
            <a:r>
              <a:t> the </a:t>
            </a:r>
            <a:r>
              <a:rPr i="1"/>
              <a:t>database design</a:t>
            </a:r>
            <a:r>
              <a:t> well in advance. Though we managed to discuss the design, we ended up making changes in the way of adding or deleting fields and figuring out referential integrity issues which consumed quite a lot of time.</a:t>
            </a:r>
          </a:p>
          <a:p>
            <a:pPr marL="585667" indent="-416744" algn="l" defTabSz="429768">
              <a:lnSpc>
                <a:spcPct val="115000"/>
              </a:lnSpc>
              <a:spcBef>
                <a:spcPts val="900"/>
              </a:spcBef>
              <a:buSzPct val="100000"/>
              <a:buBlip>
                <a:blip r:embed="rId2"/>
              </a:buBlip>
              <a:defRPr b="0" cap="none" spc="0" sz="2256">
                <a:solidFill>
                  <a:srgbClr val="176469"/>
                </a:solidFill>
                <a:latin typeface="Times New Roman"/>
                <a:ea typeface="Times New Roman"/>
                <a:cs typeface="Times New Roman"/>
                <a:sym typeface="Times New Roman"/>
              </a:defRPr>
            </a:pPr>
            <a:r>
              <a:rPr i="1"/>
              <a:t>Communication</a:t>
            </a:r>
            <a:r>
              <a:t> between people is a </a:t>
            </a:r>
            <a:r>
              <a:rPr i="1"/>
              <a:t>key</a:t>
            </a:r>
            <a:r>
              <a:t> aspect of creation of any project. It becomes more important when they all are working to achieve a common goal.</a:t>
            </a:r>
          </a:p>
          <a:p>
            <a:pPr marL="585667" indent="-416744" algn="l" defTabSz="429768">
              <a:lnSpc>
                <a:spcPct val="115000"/>
              </a:lnSpc>
              <a:spcBef>
                <a:spcPts val="900"/>
              </a:spcBef>
              <a:buSzPct val="100000"/>
              <a:buBlip>
                <a:blip r:embed="rId2"/>
              </a:buBlip>
              <a:defRPr b="0" cap="none" spc="0" sz="2256">
                <a:solidFill>
                  <a:srgbClr val="176469"/>
                </a:solidFill>
                <a:latin typeface="Times New Roman"/>
                <a:ea typeface="Times New Roman"/>
                <a:cs typeface="Times New Roman"/>
                <a:sym typeface="Times New Roman"/>
              </a:defRPr>
            </a:pPr>
            <a:r>
              <a:t>It is very essential to choose correct group members as this may cause harm during the process of project creation.</a:t>
            </a:r>
          </a:p>
          <a:p>
            <a:pPr marL="585667" indent="-416744" algn="l" defTabSz="429768">
              <a:lnSpc>
                <a:spcPct val="115000"/>
              </a:lnSpc>
              <a:spcBef>
                <a:spcPts val="900"/>
              </a:spcBef>
              <a:buSzPct val="100000"/>
              <a:buBlip>
                <a:blip r:embed="rId2"/>
              </a:buBlip>
              <a:defRPr b="0" cap="none" spc="0" sz="2256">
                <a:solidFill>
                  <a:srgbClr val="176469"/>
                </a:solidFill>
                <a:latin typeface="Times New Roman"/>
                <a:ea typeface="Times New Roman"/>
                <a:cs typeface="Times New Roman"/>
                <a:sym typeface="Times New Roman"/>
              </a:defRPr>
            </a:pPr>
            <a:r>
              <a:t>Code must be typed patiently as a single comma can crash the complete Frame. Even try catch can’t handle these types of errors. </a:t>
            </a:r>
          </a:p>
          <a:p>
            <a:pPr marL="383806" indent="-214884" algn="l" defTabSz="429768">
              <a:lnSpc>
                <a:spcPct val="115000"/>
              </a:lnSpc>
              <a:spcBef>
                <a:spcPts val="900"/>
              </a:spcBef>
              <a:defRPr b="0" cap="none" spc="0" sz="2256">
                <a:solidFill>
                  <a:srgbClr val="000000"/>
                </a:solidFill>
                <a:latin typeface="Times New Roman"/>
                <a:ea typeface="Times New Roman"/>
                <a:cs typeface="Times New Roman"/>
                <a:sym typeface="Times New Roman"/>
              </a:defRPr>
            </a:pPr>
          </a:p>
        </p:txBody>
      </p:sp>
      <p:sp>
        <p:nvSpPr>
          <p:cNvPr id="299" name="Lessons Learn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49833">
              <a:defRPr spc="71" sz="2387"/>
            </a:lvl1pPr>
          </a:lstStyle>
          <a:p>
            <a:pPr/>
            <a:r>
              <a:t>Lessons Learned </a:t>
            </a:r>
          </a:p>
        </p:txBody>
      </p:sp>
      <p:sp>
        <p:nvSpPr>
          <p:cNvPr id="300" name="Slide Number"/>
          <p:cNvSpPr txBox="1"/>
          <p:nvPr>
            <p:ph type="sldNum" sz="quarter" idx="2"/>
          </p:nvPr>
        </p:nvSpPr>
        <p:spPr>
          <a:xfrm>
            <a:off x="6350978" y="9067799"/>
            <a:ext cx="311481"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hueOff val="265598"/>
            <a:satOff val="58489"/>
            <a:lumOff val="29694"/>
          </a:schemeClr>
        </a:solidFill>
      </p:bgPr>
    </p:bg>
    <p:spTree>
      <p:nvGrpSpPr>
        <p:cNvPr id="1" name=""/>
        <p:cNvGrpSpPr/>
        <p:nvPr/>
      </p:nvGrpSpPr>
      <p:grpSpPr>
        <a:xfrm>
          <a:off x="0" y="0"/>
          <a:ext cx="0" cy="0"/>
          <a:chOff x="0" y="0"/>
          <a:chExt cx="0" cy="0"/>
        </a:xfrm>
      </p:grpSpPr>
      <p:sp>
        <p:nvSpPr>
          <p:cNvPr id="302" name="Group members"/>
          <p:cNvSpPr txBox="1"/>
          <p:nvPr>
            <p:ph type="title"/>
          </p:nvPr>
        </p:nvSpPr>
        <p:spPr>
          <a:prstGeom prst="rect">
            <a:avLst/>
          </a:prstGeom>
        </p:spPr>
        <p:txBody>
          <a:bodyPr/>
          <a:lstStyle/>
          <a:p>
            <a:pPr/>
            <a:r>
              <a:t>Group members</a:t>
            </a:r>
          </a:p>
        </p:txBody>
      </p:sp>
      <p:sp>
        <p:nvSpPr>
          <p:cNvPr id="303" name="19UCS230           Divyansh Goyal…"/>
          <p:cNvSpPr txBox="1"/>
          <p:nvPr>
            <p:ph type="body" idx="1"/>
          </p:nvPr>
        </p:nvSpPr>
        <p:spPr>
          <a:prstGeom prst="rect">
            <a:avLst/>
          </a:prstGeom>
        </p:spPr>
        <p:txBody>
          <a:bodyPr/>
          <a:lstStyle/>
          <a:p>
            <a:pPr lvl="1">
              <a:buClr>
                <a:srgbClr val="5E5E5E"/>
              </a:buClr>
              <a:buSzPct val="155000"/>
              <a:buChar char="•"/>
            </a:pPr>
            <a:r>
              <a:t>19UCS230           Divyansh Goyal</a:t>
            </a:r>
          </a:p>
          <a:p>
            <a:pPr lvl="1">
              <a:buClr>
                <a:srgbClr val="5E5E5E"/>
              </a:buClr>
              <a:buSzPct val="155000"/>
              <a:buChar char="•"/>
            </a:pPr>
            <a:r>
              <a:t>19UCS246          Gaurav Singh Chauhan</a:t>
            </a:r>
          </a:p>
          <a:p>
            <a:pPr lvl="1">
              <a:buClr>
                <a:srgbClr val="5E5E5E"/>
              </a:buClr>
              <a:buSzPct val="155000"/>
              <a:buChar char="•"/>
            </a:pPr>
            <a:r>
              <a:t>19UCS257           Priyansh Bordia</a:t>
            </a:r>
          </a:p>
          <a:p>
            <a:pPr lvl="1">
              <a:buClr>
                <a:srgbClr val="5E5E5E"/>
              </a:buClr>
              <a:buSzPct val="155000"/>
              <a:buChar char="•"/>
            </a:pPr>
            <a:r>
              <a:t>19UCS205          Nishant Dixit </a:t>
            </a:r>
          </a:p>
        </p:txBody>
      </p:sp>
      <p:sp>
        <p:nvSpPr>
          <p:cNvPr id="304" name="Slide Number"/>
          <p:cNvSpPr txBox="1"/>
          <p:nvPr>
            <p:ph type="sldNum" sz="quarter" idx="2"/>
          </p:nvPr>
        </p:nvSpPr>
        <p:spPr>
          <a:xfrm>
            <a:off x="6343688" y="9067799"/>
            <a:ext cx="326061"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750">
        <p:fad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hank you…!"/>
          <p:cNvSpPr txBox="1"/>
          <p:nvPr>
            <p:ph type="body" sz="half" idx="1"/>
          </p:nvPr>
        </p:nvSpPr>
        <p:spPr>
          <a:prstGeom prst="rect">
            <a:avLst/>
          </a:prstGeom>
        </p:spPr>
        <p:txBody>
          <a:bodyPr/>
          <a:lstStyle/>
          <a:p>
            <a:pPr/>
            <a:r>
              <a:t>Thank you…!</a:t>
            </a:r>
          </a:p>
        </p:txBody>
      </p:sp>
      <p:sp>
        <p:nvSpPr>
          <p:cNvPr id="307" name="Slide Number"/>
          <p:cNvSpPr txBox="1"/>
          <p:nvPr>
            <p:ph type="sldNum" sz="quarter" idx="2"/>
          </p:nvPr>
        </p:nvSpPr>
        <p:spPr>
          <a:xfrm>
            <a:off x="6341643" y="9067799"/>
            <a:ext cx="330150"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75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ackage Used…"/>
          <p:cNvSpPr txBox="1"/>
          <p:nvPr>
            <p:ph type="body" idx="1"/>
          </p:nvPr>
        </p:nvSpPr>
        <p:spPr>
          <a:xfrm>
            <a:off x="858297" y="1706120"/>
            <a:ext cx="11288206" cy="6275320"/>
          </a:xfrm>
          <a:prstGeom prst="rect">
            <a:avLst/>
          </a:prstGeom>
        </p:spPr>
        <p:txBody>
          <a:bodyPr spcCol="564410"/>
          <a:lstStyle/>
          <a:p>
            <a:pPr marL="406400" indent="-406400">
              <a:buBlip>
                <a:blip r:embed="rId2"/>
              </a:buBlip>
              <a:defRPr spc="33" sz="3300"/>
            </a:pPr>
            <a:r>
              <a:rPr b="0"/>
              <a:t>Package Used</a:t>
            </a:r>
            <a:endParaRPr b="0"/>
          </a:p>
          <a:p>
            <a:pPr lvl="1">
              <a:buClr>
                <a:srgbClr val="5E5E5E"/>
              </a:buClr>
              <a:buSzPct val="155000"/>
              <a:buChar char="•"/>
            </a:pPr>
            <a:r>
              <a:rPr b="0"/>
              <a:t>javax.swing</a:t>
            </a:r>
            <a:endParaRPr b="0"/>
          </a:p>
          <a:p>
            <a:pPr lvl="1">
              <a:buClr>
                <a:srgbClr val="5E5E5E"/>
              </a:buClr>
              <a:buSzPct val="155000"/>
              <a:buChar char="•"/>
            </a:pPr>
            <a:r>
              <a:rPr b="0"/>
              <a:t>java.sql.ResultSet</a:t>
            </a:r>
            <a:endParaRPr b="0"/>
          </a:p>
          <a:p>
            <a:pPr lvl="1">
              <a:buClr>
                <a:srgbClr val="5E5E5E"/>
              </a:buClr>
              <a:buSzPct val="155000"/>
              <a:buChar char="•"/>
            </a:pPr>
            <a:r>
              <a:rPr b="0"/>
              <a:t>java.awt</a:t>
            </a:r>
            <a:endParaRPr b="0"/>
          </a:p>
          <a:p>
            <a:pPr lvl="1">
              <a:buClr>
                <a:srgbClr val="5E5E5E"/>
              </a:buClr>
              <a:buSzPct val="155000"/>
              <a:buChar char="•"/>
            </a:pPr>
            <a:r>
              <a:rPr b="0"/>
              <a:t>java.awt.event</a:t>
            </a:r>
            <a:endParaRPr b="0"/>
          </a:p>
          <a:p>
            <a:pPr lvl="1">
              <a:buClr>
                <a:srgbClr val="5E5E5E"/>
              </a:buClr>
              <a:buSzPct val="155000"/>
              <a:buChar char="•"/>
            </a:pPr>
            <a:r>
              <a:rPr b="0"/>
              <a:t>java.awt.image</a:t>
            </a:r>
          </a:p>
        </p:txBody>
      </p:sp>
      <p:sp>
        <p:nvSpPr>
          <p:cNvPr id="192" name="Slide Number"/>
          <p:cNvSpPr txBox="1"/>
          <p:nvPr>
            <p:ph type="sldNum" sz="quarter" idx="2"/>
          </p:nvPr>
        </p:nvSpPr>
        <p:spPr>
          <a:xfrm>
            <a:off x="6394094" y="9067799"/>
            <a:ext cx="225248"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JFrame Class Objects…"/>
          <p:cNvSpPr txBox="1"/>
          <p:nvPr/>
        </p:nvSpPr>
        <p:spPr>
          <a:xfrm>
            <a:off x="7364354" y="1706120"/>
            <a:ext cx="5190106" cy="4264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57139" indent="-357139" algn="l">
              <a:spcBef>
                <a:spcPts val="2400"/>
              </a:spcBef>
              <a:buSzPct val="100000"/>
              <a:buBlip>
                <a:blip r:embed="rId2"/>
              </a:buBlip>
              <a:defRPr b="1" spc="33" sz="3300">
                <a:solidFill>
                  <a:schemeClr val="accent1">
                    <a:satOff val="36598"/>
                    <a:lumOff val="-17227"/>
                  </a:schemeClr>
                </a:solidFill>
                <a:latin typeface="+mn-lt"/>
                <a:ea typeface="+mn-ea"/>
                <a:cs typeface="+mn-cs"/>
                <a:sym typeface="Graphik"/>
              </a:defRPr>
            </a:pPr>
            <a:r>
              <a:rPr b="0" spc="29" sz="2900"/>
              <a:t>JFrame Class Objects</a:t>
            </a:r>
            <a:endParaRPr b="0" spc="29" sz="2900"/>
          </a:p>
          <a:p>
            <a:pPr marL="558800" indent="-558800" algn="l">
              <a:spcBef>
                <a:spcPts val="2400"/>
              </a:spcBef>
              <a:buClr>
                <a:srgbClr val="5E5E5E"/>
              </a:buClr>
              <a:buSzPct val="155000"/>
              <a:buChar char="•"/>
              <a:defRPr b="1" spc="25" sz="2500">
                <a:solidFill>
                  <a:schemeClr val="accent1">
                    <a:satOff val="36598"/>
                    <a:lumOff val="-17227"/>
                  </a:schemeClr>
                </a:solidFill>
                <a:latin typeface="+mn-lt"/>
                <a:ea typeface="+mn-ea"/>
                <a:cs typeface="+mn-cs"/>
                <a:sym typeface="Graphik"/>
              </a:defRPr>
            </a:pPr>
            <a:r>
              <a:rPr b="0"/>
              <a:t>JMenuBar</a:t>
            </a:r>
            <a:endParaRPr b="0"/>
          </a:p>
          <a:p>
            <a:pPr marL="558800" indent="-558800" algn="l">
              <a:spcBef>
                <a:spcPts val="2400"/>
              </a:spcBef>
              <a:buClr>
                <a:srgbClr val="5E5E5E"/>
              </a:buClr>
              <a:buSzPct val="155000"/>
              <a:buChar char="•"/>
              <a:defRPr b="1" spc="25" sz="2500">
                <a:solidFill>
                  <a:schemeClr val="accent1">
                    <a:satOff val="36598"/>
                    <a:lumOff val="-17227"/>
                  </a:schemeClr>
                </a:solidFill>
                <a:latin typeface="+mn-lt"/>
                <a:ea typeface="+mn-ea"/>
                <a:cs typeface="+mn-cs"/>
                <a:sym typeface="Graphik"/>
              </a:defRPr>
            </a:pPr>
            <a:r>
              <a:rPr b="0"/>
              <a:t>JMenu</a:t>
            </a:r>
            <a:endParaRPr b="0"/>
          </a:p>
          <a:p>
            <a:pPr marL="558800" indent="-558800" algn="l">
              <a:spcBef>
                <a:spcPts val="2400"/>
              </a:spcBef>
              <a:buClr>
                <a:srgbClr val="5E5E5E"/>
              </a:buClr>
              <a:buSzPct val="155000"/>
              <a:buChar char="•"/>
              <a:defRPr b="1" spc="25" sz="2500">
                <a:solidFill>
                  <a:schemeClr val="accent1">
                    <a:satOff val="36598"/>
                    <a:lumOff val="-17227"/>
                  </a:schemeClr>
                </a:solidFill>
                <a:latin typeface="+mn-lt"/>
                <a:ea typeface="+mn-ea"/>
                <a:cs typeface="+mn-cs"/>
                <a:sym typeface="Graphik"/>
              </a:defRPr>
            </a:pPr>
            <a:r>
              <a:rPr b="0"/>
              <a:t>JLabel</a:t>
            </a:r>
            <a:endParaRPr b="0"/>
          </a:p>
          <a:p>
            <a:pPr marL="558800" indent="-558800" algn="l">
              <a:spcBef>
                <a:spcPts val="2400"/>
              </a:spcBef>
              <a:buClr>
                <a:srgbClr val="5E5E5E"/>
              </a:buClr>
              <a:buSzPct val="155000"/>
              <a:buChar char="•"/>
              <a:defRPr b="1" spc="25" sz="2500">
                <a:solidFill>
                  <a:schemeClr val="accent1">
                    <a:satOff val="36598"/>
                    <a:lumOff val="-17227"/>
                  </a:schemeClr>
                </a:solidFill>
                <a:latin typeface="+mn-lt"/>
                <a:ea typeface="+mn-ea"/>
                <a:cs typeface="+mn-cs"/>
                <a:sym typeface="Graphik"/>
              </a:defRPr>
            </a:pPr>
            <a:r>
              <a:rPr b="0"/>
              <a:t>JMenuItem</a:t>
            </a:r>
            <a:endParaRPr b="0"/>
          </a:p>
          <a:p>
            <a:pPr marL="558800" indent="-558800" algn="l">
              <a:spcBef>
                <a:spcPts val="2400"/>
              </a:spcBef>
              <a:buClr>
                <a:srgbClr val="5E5E5E"/>
              </a:buClr>
              <a:buSzPct val="155000"/>
              <a:buChar char="•"/>
              <a:defRPr b="1" spc="25" sz="2500">
                <a:solidFill>
                  <a:schemeClr val="accent1">
                    <a:satOff val="36598"/>
                    <a:lumOff val="-17227"/>
                  </a:schemeClr>
                </a:solidFill>
                <a:latin typeface="+mn-lt"/>
                <a:ea typeface="+mn-ea"/>
                <a:cs typeface="+mn-cs"/>
                <a:sym typeface="Graphik"/>
              </a:defRPr>
            </a:pPr>
            <a:r>
              <a:rPr b="0"/>
              <a:t>JTextField</a:t>
            </a:r>
          </a:p>
        </p:txBody>
      </p:sp>
      <p:sp>
        <p:nvSpPr>
          <p:cNvPr id="194" name="All the classes are present in package `airline.reservation.system`"/>
          <p:cNvSpPr txBox="1"/>
          <p:nvPr>
            <p:ph type="title" idx="4294967295"/>
          </p:nvPr>
        </p:nvSpPr>
        <p:spPr>
          <a:xfrm>
            <a:off x="877435" y="6260334"/>
            <a:ext cx="10769675" cy="1183155"/>
          </a:xfrm>
          <a:prstGeom prst="rect">
            <a:avLst/>
          </a:prstGeom>
        </p:spPr>
        <p:txBody>
          <a:bodyPr anchor="b"/>
          <a:lstStyle/>
          <a:p>
            <a:pPr>
              <a:lnSpc>
                <a:spcPct val="120000"/>
              </a:lnSpc>
              <a:defRPr b="0" cap="none" spc="72" sz="2400">
                <a:solidFill>
                  <a:schemeClr val="accent1">
                    <a:satOff val="3942"/>
                    <a:lumOff val="17322"/>
                  </a:schemeClr>
                </a:solidFill>
              </a:defRPr>
            </a:pPr>
            <a:r>
              <a:t>All the classes are present in package `</a:t>
            </a:r>
            <a:r>
              <a:rPr b="1"/>
              <a:t>airline.reservation.system</a:t>
            </a:r>
            <a:r>
              <a: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 The END :-)…"/>
          <p:cNvSpPr txBox="1"/>
          <p:nvPr>
            <p:ph type="body" sz="half" idx="1"/>
          </p:nvPr>
        </p:nvSpPr>
        <p:spPr>
          <a:prstGeom prst="rect">
            <a:avLst/>
          </a:prstGeom>
        </p:spPr>
        <p:txBody>
          <a:bodyPr/>
          <a:lstStyle/>
          <a:p>
            <a:pPr/>
            <a:r>
              <a:t>(-: The END :-)</a:t>
            </a:r>
          </a:p>
          <a:p>
            <a:pPr/>
          </a:p>
          <a:p>
            <a:pPr defTabSz="584200">
              <a:lnSpc>
                <a:spcPct val="120000"/>
              </a:lnSpc>
              <a:defRPr b="0" cap="none" spc="53" sz="1800">
                <a:solidFill>
                  <a:schemeClr val="accent1"/>
                </a:solidFill>
              </a:defRPr>
            </a:pPr>
            <a:r>
              <a:rPr>
                <a:hlinkClick r:id="rId2" invalidUrl="" action="" tgtFrame="" tooltip="" history="1" highlightClick="0" endSnd="0"/>
              </a:rPr>
              <a:t>GitHub</a:t>
            </a:r>
          </a:p>
        </p:txBody>
      </p:sp>
      <p:sp>
        <p:nvSpPr>
          <p:cNvPr id="310" name="Slide Number"/>
          <p:cNvSpPr txBox="1"/>
          <p:nvPr>
            <p:ph type="sldNum" sz="quarter" idx="2"/>
          </p:nvPr>
        </p:nvSpPr>
        <p:spPr>
          <a:xfrm>
            <a:off x="6331775" y="9067799"/>
            <a:ext cx="349886"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1" name="GitHub-Mark-120px-plus.png" descr="GitHub-Mark-120px-plus.png"/>
          <p:cNvPicPr>
            <a:picLocks noChangeAspect="1"/>
          </p:cNvPicPr>
          <p:nvPr/>
        </p:nvPicPr>
        <p:blipFill>
          <a:blip r:embed="rId3">
            <a:extLst/>
          </a:blip>
          <a:stretch>
            <a:fillRect/>
          </a:stretch>
        </p:blipFill>
        <p:spPr>
          <a:xfrm>
            <a:off x="5796954" y="5065024"/>
            <a:ext cx="1410706" cy="141070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14:doors dir="vert"/>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ER - Diagram"/>
          <p:cNvSpPr txBox="1"/>
          <p:nvPr>
            <p:ph type="title"/>
          </p:nvPr>
        </p:nvSpPr>
        <p:spPr>
          <a:prstGeom prst="rect">
            <a:avLst/>
          </a:prstGeom>
        </p:spPr>
        <p:txBody>
          <a:bodyPr/>
          <a:lstStyle>
            <a:lvl1pPr>
              <a:defRPr spc="228" sz="7600"/>
            </a:lvl1pPr>
          </a:lstStyle>
          <a:p>
            <a:pPr/>
            <a:r>
              <a:t>ER - Diagram</a:t>
            </a:r>
          </a:p>
        </p:txBody>
      </p:sp>
      <p:sp>
        <p:nvSpPr>
          <p:cNvPr id="197" name="Slide Number"/>
          <p:cNvSpPr txBox="1"/>
          <p:nvPr>
            <p:ph type="sldNum" sz="quarter" idx="2"/>
          </p:nvPr>
        </p:nvSpPr>
        <p:spPr>
          <a:xfrm>
            <a:off x="6392939" y="9067799"/>
            <a:ext cx="227559"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lide Number"/>
          <p:cNvSpPr txBox="1"/>
          <p:nvPr>
            <p:ph type="sldNum" sz="quarter" idx="2"/>
          </p:nvPr>
        </p:nvSpPr>
        <p:spPr>
          <a:xfrm>
            <a:off x="6395606" y="9067799"/>
            <a:ext cx="222225"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ER_AP_Project.png" descr="ER_AP_Project.png"/>
          <p:cNvPicPr>
            <a:picLocks noChangeAspect="1"/>
          </p:cNvPicPr>
          <p:nvPr/>
        </p:nvPicPr>
        <p:blipFill>
          <a:blip r:embed="rId2">
            <a:extLst/>
          </a:blip>
          <a:stretch>
            <a:fillRect/>
          </a:stretch>
        </p:blipFill>
        <p:spPr>
          <a:xfrm>
            <a:off x="0" y="1733550"/>
            <a:ext cx="13004800" cy="6286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lasses &amp; Relations"/>
          <p:cNvSpPr txBox="1"/>
          <p:nvPr>
            <p:ph type="title"/>
          </p:nvPr>
        </p:nvSpPr>
        <p:spPr>
          <a:prstGeom prst="rect">
            <a:avLst/>
          </a:prstGeom>
        </p:spPr>
        <p:txBody>
          <a:bodyPr/>
          <a:lstStyle>
            <a:lvl1pPr>
              <a:defRPr spc="207" sz="6900"/>
            </a:lvl1pPr>
          </a:lstStyle>
          <a:p>
            <a:pPr/>
            <a:r>
              <a:t>Classes &amp; Relations</a:t>
            </a:r>
          </a:p>
        </p:txBody>
      </p:sp>
      <p:sp>
        <p:nvSpPr>
          <p:cNvPr id="203" name="Slide Number"/>
          <p:cNvSpPr txBox="1"/>
          <p:nvPr>
            <p:ph type="sldNum" sz="quarter" idx="2"/>
          </p:nvPr>
        </p:nvSpPr>
        <p:spPr>
          <a:xfrm>
            <a:off x="6392761" y="9067799"/>
            <a:ext cx="227915"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lide Number"/>
          <p:cNvSpPr txBox="1"/>
          <p:nvPr>
            <p:ph type="sldNum" sz="quarter" idx="2"/>
          </p:nvPr>
        </p:nvSpPr>
        <p:spPr>
          <a:xfrm>
            <a:off x="6401117" y="9067799"/>
            <a:ext cx="211202"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usecase.png" descr="usecase.png"/>
          <p:cNvPicPr>
            <a:picLocks noChangeAspect="1"/>
          </p:cNvPicPr>
          <p:nvPr/>
        </p:nvPicPr>
        <p:blipFill>
          <a:blip r:embed="rId2">
            <a:extLst/>
          </a:blip>
          <a:stretch>
            <a:fillRect/>
          </a:stretch>
        </p:blipFill>
        <p:spPr>
          <a:xfrm>
            <a:off x="1827915" y="1820539"/>
            <a:ext cx="9987471" cy="61633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de snippets"/>
          <p:cNvSpPr txBox="1"/>
          <p:nvPr>
            <p:ph type="title"/>
          </p:nvPr>
        </p:nvSpPr>
        <p:spPr>
          <a:prstGeom prst="rect">
            <a:avLst/>
          </a:prstGeom>
        </p:spPr>
        <p:txBody>
          <a:bodyPr/>
          <a:lstStyle>
            <a:lvl1pPr>
              <a:defRPr spc="201" sz="6700"/>
            </a:lvl1pPr>
          </a:lstStyle>
          <a:p>
            <a:pPr/>
            <a:r>
              <a:t>Code snippets</a:t>
            </a:r>
          </a:p>
        </p:txBody>
      </p:sp>
      <p:sp>
        <p:nvSpPr>
          <p:cNvPr id="209" name="Slide Number"/>
          <p:cNvSpPr txBox="1"/>
          <p:nvPr>
            <p:ph type="sldNum" sz="quarter" idx="2"/>
          </p:nvPr>
        </p:nvSpPr>
        <p:spPr>
          <a:xfrm>
            <a:off x="6393828" y="9067799"/>
            <a:ext cx="225781"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wipe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lide Number"/>
          <p:cNvSpPr txBox="1"/>
          <p:nvPr>
            <p:ph type="sldNum" sz="quarter" idx="2"/>
          </p:nvPr>
        </p:nvSpPr>
        <p:spPr>
          <a:xfrm>
            <a:off x="6392672" y="9067799"/>
            <a:ext cx="228093" cy="32842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connect_to_mysql.png" descr="connect_to_mysql.png"/>
          <p:cNvPicPr>
            <a:picLocks noChangeAspect="1"/>
          </p:cNvPicPr>
          <p:nvPr/>
        </p:nvPicPr>
        <p:blipFill>
          <a:blip r:embed="rId2">
            <a:extLst/>
          </a:blip>
          <a:stretch>
            <a:fillRect/>
          </a:stretch>
        </p:blipFill>
        <p:spPr>
          <a:xfrm>
            <a:off x="364591" y="1807895"/>
            <a:ext cx="12275618" cy="613781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52871" rtl="0" fontAlgn="auto" latinLnBrk="0" hangingPunct="0">
          <a:lnSpc>
            <a:spcPct val="100000"/>
          </a:lnSpc>
          <a:spcBef>
            <a:spcPts val="0"/>
          </a:spcBef>
          <a:spcAft>
            <a:spcPts val="0"/>
          </a:spcAft>
          <a:buClrTx/>
          <a:buSzTx/>
          <a:buFontTx/>
          <a:buNone/>
          <a:tabLst/>
          <a:defRPr b="0" baseline="0" cap="none" i="0" spc="28" strike="noStrike" sz="1400" u="none" kumimoji="0" normalizeH="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