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257" r:id="rId6"/>
    <p:sldId id="270" r:id="rId7"/>
    <p:sldId id="261" r:id="rId8"/>
    <p:sldId id="258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ADF5D-795A-4AF2-9C13-427AC790A4EF}" v="2" dt="2018-07-21T02:27:05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ul Nahar" userId="d8a53a55-6ac6-4520-ae29-1811cbaf7f5e" providerId="ADAL" clId="{080ADF5D-795A-4AF2-9C13-427AC790A4EF}"/>
    <pc:docChg chg="undo modSld">
      <pc:chgData name="Devul Nahar" userId="d8a53a55-6ac6-4520-ae29-1811cbaf7f5e" providerId="ADAL" clId="{080ADF5D-795A-4AF2-9C13-427AC790A4EF}" dt="2018-07-21T02:27:05.514" v="1" actId="20577"/>
      <pc:docMkLst>
        <pc:docMk/>
      </pc:docMkLst>
      <pc:sldChg chg="modSp">
        <pc:chgData name="Devul Nahar" userId="d8a53a55-6ac6-4520-ae29-1811cbaf7f5e" providerId="ADAL" clId="{080ADF5D-795A-4AF2-9C13-427AC790A4EF}" dt="2018-07-21T02:27:05.514" v="1" actId="20577"/>
        <pc:sldMkLst>
          <pc:docMk/>
          <pc:sldMk cId="834911548" sldId="260"/>
        </pc:sldMkLst>
        <pc:spChg chg="mod">
          <ac:chgData name="Devul Nahar" userId="d8a53a55-6ac6-4520-ae29-1811cbaf7f5e" providerId="ADAL" clId="{080ADF5D-795A-4AF2-9C13-427AC790A4EF}" dt="2018-07-21T02:27:05.514" v="1" actId="20577"/>
          <ac:spMkLst>
            <pc:docMk/>
            <pc:sldMk cId="834911548" sldId="260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6B53-687D-471A-8F06-4DC30DAB273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5E58-B9DC-40EA-A39B-9378C21C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6B53-687D-471A-8F06-4DC30DAB273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5E58-B9DC-40EA-A39B-9378C21C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6B53-687D-471A-8F06-4DC30DAB273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5E58-B9DC-40EA-A39B-9378C21C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6B53-687D-471A-8F06-4DC30DAB273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5E58-B9DC-40EA-A39B-9378C21C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8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6B53-687D-471A-8F06-4DC30DAB273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5E58-B9DC-40EA-A39B-9378C21C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6B53-687D-471A-8F06-4DC30DAB273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5E58-B9DC-40EA-A39B-9378C21C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4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6B53-687D-471A-8F06-4DC30DAB273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5E58-B9DC-40EA-A39B-9378C21C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1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6B53-687D-471A-8F06-4DC30DAB273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5E58-B9DC-40EA-A39B-9378C21C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8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6B53-687D-471A-8F06-4DC30DAB273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5E58-B9DC-40EA-A39B-9378C21C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6B53-687D-471A-8F06-4DC30DAB273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5E58-B9DC-40EA-A39B-9378C21C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2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6B53-687D-471A-8F06-4DC30DAB273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5E58-B9DC-40EA-A39B-9378C21C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6B53-687D-471A-8F06-4DC30DAB273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D5E58-B9DC-40EA-A39B-9378C21C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932420/android-sqlite-cursor-contentvalue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5860" y="2922362"/>
            <a:ext cx="67104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i="0" dirty="0">
                <a:solidFill>
                  <a:srgbClr val="000000"/>
                </a:solidFill>
                <a:effectLst/>
                <a:latin typeface="Open Sans"/>
              </a:rPr>
              <a:t>Android SQLite Database Tutorial</a:t>
            </a:r>
          </a:p>
        </p:txBody>
      </p:sp>
    </p:spTree>
    <p:extLst>
      <p:ext uri="{BB962C8B-B14F-4D97-AF65-F5344CB8AC3E}">
        <p14:creationId xmlns:p14="http://schemas.microsoft.com/office/powerpoint/2010/main" val="161116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588" y="372139"/>
            <a:ext cx="1088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⇒All CRUD Operations (Create, Read, Update and Delete)</a:t>
            </a:r>
          </a:p>
          <a:p>
            <a:pPr fontAlgn="base"/>
            <a:r>
              <a:rPr lang="en-US" b="0" i="0" dirty="0">
                <a:solidFill>
                  <a:srgbClr val="1E1E1E"/>
                </a:solidFill>
                <a:effectLst/>
                <a:latin typeface="Open Sans"/>
              </a:rPr>
              <a:t>Now we need to write methods for handling all database read and write operations. Here we are implementing following methods for our contacts table.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3905" y="166911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Adding new contact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addContact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(Contact contact) 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Getting single contact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getContact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id) 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Getting All Contacts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List&lt;Contact&gt;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getAllContacts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Getting contacts Count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getContactsCount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Updating single contact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updateContact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(Contact contact) 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Deleting single contact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deleteContact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(Contact contact) 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335" y="49025"/>
            <a:ext cx="6593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 following in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DatabaseHandler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1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952" y="269109"/>
            <a:ext cx="109642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⇒Inserting new Record</a:t>
            </a:r>
          </a:p>
          <a:p>
            <a:pPr fontAlgn="base"/>
            <a:endParaRPr lang="en-US" b="1" i="0" dirty="0">
              <a:solidFill>
                <a:srgbClr val="000000"/>
              </a:solidFill>
              <a:effectLst/>
              <a:latin typeface="Open Sans"/>
            </a:endParaRPr>
          </a:p>
          <a:p>
            <a:pPr fontAlgn="base"/>
            <a:r>
              <a:rPr lang="en-US" b="0" i="0" dirty="0">
                <a:solidFill>
                  <a:srgbClr val="1E1E1E"/>
                </a:solidFill>
                <a:effectLst/>
                <a:latin typeface="Open Sans"/>
              </a:rPr>
              <a:t>The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addContact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1E1E1E"/>
                </a:solidFill>
                <a:effectLst/>
                <a:latin typeface="Open Sans"/>
              </a:rPr>
              <a:t> method accepts Contact object as parameter. We need to build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Open Sans"/>
              </a:rPr>
              <a:t>ContentValues</a:t>
            </a:r>
            <a:r>
              <a:rPr lang="en-US" b="0" i="0" dirty="0">
                <a:solidFill>
                  <a:srgbClr val="1E1E1E"/>
                </a:solidFill>
                <a:effectLst/>
                <a:latin typeface="Open Sans"/>
              </a:rPr>
              <a:t> parameters using Contact object. Once we inserted data in database we need to close the database connection.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9955" y="2387167"/>
            <a:ext cx="104104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addContact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(Contact contact)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SQLiteDatabase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.getWritableDatabase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values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values.put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(KEY_NAME,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contact.getName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Contact Name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values.put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(KEY_PH_NO,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contact.getPhoneNumber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Contact Phone Number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Inserting Row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db.insert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(TABLE_CONTACTS,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values);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db.close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Closing database connection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430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883" y="459123"/>
            <a:ext cx="11320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Reading Row(s)</a:t>
            </a:r>
          </a:p>
          <a:p>
            <a:pPr fontAlgn="base"/>
            <a:r>
              <a:rPr lang="en-US" b="0" i="0" dirty="0">
                <a:solidFill>
                  <a:srgbClr val="1E1E1E"/>
                </a:solidFill>
                <a:effectLst/>
                <a:latin typeface="Open Sans"/>
              </a:rPr>
              <a:t>The following method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getContact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1E1E1E"/>
                </a:solidFill>
                <a:effectLst/>
                <a:latin typeface="Open Sans"/>
              </a:rPr>
              <a:t> will read single contact row. It accepts id as parameter and will return the matched row from the database.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425" y="1749353"/>
            <a:ext cx="117197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Getting single contact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getContact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id)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SQLiteDatabase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.getReadableDatabase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db.query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(TABLE_CONTACTS,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 { KEY_ID,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KEY_NAME, KEY_PH_NO }, KEY_ID 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"=?"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 {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String.valueOf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(id) },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(cursor !=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cursor.moveToFirst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Integer.parseInt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cursor.getString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cursor.getString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cursor.getString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return contact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606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557" y="159740"/>
            <a:ext cx="11595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dirty="0" err="1">
                <a:solidFill>
                  <a:srgbClr val="000000"/>
                </a:solidFill>
                <a:effectLst/>
                <a:latin typeface="Open Sans"/>
              </a:rPr>
              <a:t>getAllContacts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Open Sans"/>
              </a:rPr>
              <a:t>()</a:t>
            </a:r>
            <a:r>
              <a:rPr lang="en-US" sz="1400" b="0" i="0" dirty="0">
                <a:solidFill>
                  <a:srgbClr val="1E1E1E"/>
                </a:solidFill>
                <a:effectLst/>
                <a:latin typeface="Open Sans"/>
              </a:rPr>
              <a:t> will return all contacts from database in array list format of Contact class type. You need to write a for loop to go through each contact.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888642" y="880957"/>
            <a:ext cx="1092128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List&lt;Contact&gt;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getAllContacts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List&lt;Contact&gt;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contactList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&lt;Contact&gt;();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Select All Query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selectQuery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"SELECT  * FROM 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TABLE_CONTACTS;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SQLiteDatabase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.getWritableDatabase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db.rawQuery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selectQuery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looping through all rows and adding to list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cursor.moveToFirst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Contact();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contact.setID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Integer.parseInt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cursor.getString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contact.setName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cursor.getString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contact.setPhoneNumber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cursor.getString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Adding contact to list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contactList.add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(contact);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cursor.moveToNext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return contact list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contactList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193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742" y="336878"/>
            <a:ext cx="10796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Open Sans"/>
              </a:rPr>
              <a:t>getContactsCount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()</a:t>
            </a:r>
            <a:r>
              <a:rPr lang="en-US" b="0" i="0" dirty="0">
                <a:solidFill>
                  <a:srgbClr val="1E1E1E"/>
                </a:solidFill>
                <a:effectLst/>
                <a:latin typeface="Open Sans"/>
              </a:rPr>
              <a:t> will return total number of contacts in SQLite database.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5565" y="1762645"/>
            <a:ext cx="91096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Getting contacts Count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getContactsCount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countQuery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"SELECT  * FROM 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TABLE_CONTACTS;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SQLiteDatabase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.getReadableDatabase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db.rawQuery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countQuery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cursor.close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return count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cursor.getCount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64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437" y="301408"/>
            <a:ext cx="10989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⇒Updating Record</a:t>
            </a:r>
          </a:p>
          <a:p>
            <a:pPr fontAlgn="base"/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updateContact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1E1E1E"/>
                </a:solidFill>
                <a:effectLst/>
                <a:latin typeface="Open Sans"/>
              </a:rPr>
              <a:t> will update single contact in database. This method accepts Contact class object as parameter.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3144" y="1875181"/>
            <a:ext cx="8723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Updating single contact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updateContact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(Contact contact)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SQLiteDatabase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.getWritableDatabase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values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values.put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(KEY_NAME,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contact.getName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values.put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(KEY_PH_NO,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contact.getPhoneNumber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updating row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db.update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(TABLE_CONTACTS, values, KEY_ID 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= ?"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 {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String.valueOf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contact.getID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});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360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2529" y="311120"/>
            <a:ext cx="10693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⇒Deleting Record</a:t>
            </a:r>
          </a:p>
          <a:p>
            <a:pPr fontAlgn="base"/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deleteContact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1E1E1E"/>
                </a:solidFill>
                <a:effectLst/>
                <a:latin typeface="Open Sans"/>
              </a:rPr>
              <a:t> will delete single contact from database.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56823" y="1878762"/>
            <a:ext cx="106894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Deleting single contact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deleteContact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(Contact contact)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SQLiteDatabase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.getWritableDatabase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db.delete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(TABLE_CONTACTS, KEY_ID 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= ?"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 {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String.valueOf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contact.getID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});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db.close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0820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850" y="28219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Usage: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89903" y="771650"/>
            <a:ext cx="10435549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java.util.List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android.app.Activity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android.os.Bundle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android.util.Log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android.widget.TextView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AndroidSQLiteTutorialActivity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Activity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(Bundle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.onCreate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R.layout.main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DatabaseHandler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DatabaseHandler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db.addContact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"Ravi"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"9100000000"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       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db.addContact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Srinivas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"9199999999"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db.addContact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"Tommy"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"9522222222"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db.addContact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Karthik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"9533333333"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List&lt;Contact&gt; contacts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db.getAllContacts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      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(Contact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contacts)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log =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"Id: 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cn.getID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()+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,Name: 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cn.getName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,Phone: 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cn.getPhoneNumber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Writing Contacts to log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Log.d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"Name: 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log);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655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QLite Database Op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15" y="1210726"/>
            <a:ext cx="9346448" cy="44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9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967335"/>
            <a:ext cx="6533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u="sng" dirty="0">
                <a:latin typeface="inherit"/>
                <a:hlinkClick r:id="rId2"/>
              </a:rPr>
              <a:t>Android SQLite - Cursor &amp; </a:t>
            </a:r>
            <a:r>
              <a:rPr lang="en-US" sz="2400" b="1" u="sng" dirty="0" err="1">
                <a:latin typeface="inherit"/>
                <a:hlinkClick r:id="rId2"/>
              </a:rPr>
              <a:t>ContentValues</a:t>
            </a:r>
            <a:endParaRPr lang="en-US" sz="2400" b="1" u="sng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862" y="336258"/>
            <a:ext cx="113505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>
                <a:solidFill>
                  <a:srgbClr val="00B050"/>
                </a:solidFill>
                <a:latin typeface="Arial" panose="020B0604020202020204" pitchFamily="34" charset="0"/>
              </a:rPr>
              <a:t>Cursor</a:t>
            </a:r>
          </a:p>
          <a:p>
            <a:pPr fontAlgn="base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Cursor is an interface which represents a 2 dimensional table of any database. </a:t>
            </a:r>
          </a:p>
          <a:p>
            <a:pPr fontAlgn="base"/>
            <a:endParaRPr lang="en-US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When you try to retrieve some data using SELECT statement, then the database will first create a Cursor object and return its reference to you.</a:t>
            </a:r>
          </a:p>
          <a:p>
            <a:pPr fontAlgn="base"/>
            <a:endParaRPr lang="en-US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The pointer of this returned reference is pointing to the 0th location which is otherwise called as before first location of the Cursor, so when you want to </a:t>
            </a:r>
            <a:r>
              <a:rPr lang="en-US" dirty="0" err="1">
                <a:solidFill>
                  <a:srgbClr val="242729"/>
                </a:solidFill>
                <a:latin typeface="Arial" panose="020B0604020202020204" pitchFamily="34" charset="0"/>
              </a:rPr>
              <a:t>retrive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 data from the cursor, you have to first move to the first record so we have to use </a:t>
            </a:r>
            <a:r>
              <a:rPr lang="en-US" dirty="0" err="1">
                <a:solidFill>
                  <a:srgbClr val="242729"/>
                </a:solidFill>
                <a:latin typeface="Arial" panose="020B0604020202020204" pitchFamily="34" charset="0"/>
              </a:rPr>
              <a:t>moveToFirst</a:t>
            </a:r>
            <a:endParaRPr lang="en-US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fontAlgn="base"/>
            <a:endParaRPr lang="en-US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When you invokes </a:t>
            </a:r>
            <a:r>
              <a:rPr lang="en-US" dirty="0" err="1">
                <a:solidFill>
                  <a:srgbClr val="242729"/>
                </a:solidFill>
                <a:latin typeface="Arial" panose="020B0604020202020204" pitchFamily="34" charset="0"/>
              </a:rPr>
              <a:t>moveToFirst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() method on the Cursor, it takes the cursor pointer to the first location. Now you can access the data present in the first record</a:t>
            </a:r>
          </a:p>
          <a:p>
            <a:pPr fontAlgn="base"/>
            <a:endParaRPr lang="en-US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b="1" u="sng" dirty="0" err="1">
                <a:solidFill>
                  <a:srgbClr val="00B050"/>
                </a:solidFill>
                <a:latin typeface="Arial" panose="020B0604020202020204" pitchFamily="34" charset="0"/>
              </a:rPr>
              <a:t>ContentValues</a:t>
            </a:r>
            <a:endParaRPr lang="en-US" b="1" u="sng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fontAlgn="base"/>
            <a:endParaRPr lang="en-US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dirty="0" err="1">
                <a:solidFill>
                  <a:srgbClr val="242729"/>
                </a:solidFill>
                <a:latin typeface="Arial" panose="020B0604020202020204" pitchFamily="34" charset="0"/>
              </a:rPr>
              <a:t>ContentValues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 is a name value pair, used to insert or update values into database tables. </a:t>
            </a:r>
          </a:p>
          <a:p>
            <a:pPr fontAlgn="base"/>
            <a:endParaRPr lang="en-US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dirty="0" err="1">
                <a:solidFill>
                  <a:srgbClr val="242729"/>
                </a:solidFill>
                <a:latin typeface="Arial" panose="020B0604020202020204" pitchFamily="34" charset="0"/>
              </a:rPr>
              <a:t>ContentValues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 object will be passed to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</a:rPr>
              <a:t>SQLiteDataBase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 objects insert() and update() functions. Cursor is a temporary buffer area which stores results from a </a:t>
            </a:r>
            <a:r>
              <a:rPr lang="en-US" dirty="0" err="1">
                <a:solidFill>
                  <a:srgbClr val="242729"/>
                </a:solidFill>
                <a:latin typeface="Arial" panose="020B0604020202020204" pitchFamily="34" charset="0"/>
              </a:rPr>
              <a:t>SQLiteDataBase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 query.</a:t>
            </a:r>
          </a:p>
          <a:p>
            <a:pPr fontAlgn="base"/>
            <a:endParaRPr lang="en-US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Where as Cursor is a temporary buffer area which stores results from a </a:t>
            </a:r>
            <a:r>
              <a:rPr lang="en-US" dirty="0" err="1">
                <a:solidFill>
                  <a:srgbClr val="242729"/>
                </a:solidFill>
                <a:latin typeface="Arial" panose="020B0604020202020204" pitchFamily="34" charset="0"/>
              </a:rPr>
              <a:t>SQLiteDataBase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 query.</a:t>
            </a:r>
            <a:endParaRPr lang="en-US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7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010" y="307745"/>
            <a:ext cx="1183568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E1E1E"/>
                </a:solidFill>
                <a:effectLst/>
                <a:latin typeface="Open Sans"/>
              </a:rPr>
              <a:t>Android provides several ways to store user and app data. SQLite is one way of storing user data. SQLite is a very light weight database which comes with Android OS. In this tutorial I’ll be discussing how to write classes to handle all SQLite operations.</a:t>
            </a:r>
          </a:p>
          <a:p>
            <a:endParaRPr lang="en-US" dirty="0">
              <a:solidFill>
                <a:srgbClr val="1E1E1E"/>
              </a:solidFill>
              <a:latin typeface="Open Sans"/>
            </a:endParaRPr>
          </a:p>
          <a:p>
            <a:r>
              <a:rPr lang="en-US" b="1" dirty="0">
                <a:solidFill>
                  <a:srgbClr val="0070C0"/>
                </a:solidFill>
              </a:rPr>
              <a:t>SQLite is a Structure query base database, open source, light weight, no network access and standalone database. It support embedded relational database features.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Important Note – The database created is saved in a directory: </a:t>
            </a:r>
            <a:r>
              <a:rPr lang="en-US" b="1" dirty="0">
                <a:solidFill>
                  <a:srgbClr val="0070C0"/>
                </a:solidFill>
              </a:rPr>
              <a:t>data/data/</a:t>
            </a:r>
            <a:r>
              <a:rPr lang="en-US" b="1" dirty="0" err="1">
                <a:solidFill>
                  <a:srgbClr val="0070C0"/>
                </a:solidFill>
              </a:rPr>
              <a:t>APP_Name</a:t>
            </a:r>
            <a:r>
              <a:rPr lang="en-US" b="1" dirty="0">
                <a:solidFill>
                  <a:srgbClr val="0070C0"/>
                </a:solidFill>
              </a:rPr>
              <a:t>/databases/</a:t>
            </a:r>
            <a:r>
              <a:rPr lang="en-US" b="1" dirty="0">
                <a:solidFill>
                  <a:srgbClr val="00B050"/>
                </a:solidFill>
              </a:rPr>
              <a:t>DATABASE_NAME</a:t>
            </a:r>
            <a:r>
              <a:rPr lang="en-US" b="1" dirty="0"/>
              <a:t>.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/>
          </a:p>
          <a:p>
            <a:endParaRPr lang="en-US" dirty="0"/>
          </a:p>
          <a:p>
            <a:r>
              <a:rPr lang="en-US" b="1" u="sng" dirty="0"/>
              <a:t>Database - Package</a:t>
            </a:r>
          </a:p>
          <a:p>
            <a:endParaRPr lang="en-US" dirty="0"/>
          </a:p>
          <a:p>
            <a:r>
              <a:rPr lang="en-US" dirty="0"/>
              <a:t>The main package is </a:t>
            </a:r>
            <a:r>
              <a:rPr lang="en-US" b="1" dirty="0" err="1">
                <a:solidFill>
                  <a:srgbClr val="7030A0"/>
                </a:solidFill>
              </a:rPr>
              <a:t>android.database.sqlite</a:t>
            </a:r>
            <a:r>
              <a:rPr lang="en-US" dirty="0"/>
              <a:t> that contains the classes to manage your own databases</a:t>
            </a:r>
          </a:p>
          <a:p>
            <a:endParaRPr lang="en-US" dirty="0"/>
          </a:p>
          <a:p>
            <a:r>
              <a:rPr lang="en-US" b="1" u="sng" dirty="0"/>
              <a:t>Database - Creation</a:t>
            </a:r>
          </a:p>
          <a:p>
            <a:r>
              <a:rPr lang="en-US" dirty="0"/>
              <a:t>In order to create a database you just need to call this method </a:t>
            </a:r>
            <a:r>
              <a:rPr lang="en-US" b="1" dirty="0" err="1">
                <a:solidFill>
                  <a:srgbClr val="7030A0"/>
                </a:solidFill>
              </a:rPr>
              <a:t>openOrCreateDatabase</a:t>
            </a:r>
            <a:r>
              <a:rPr lang="en-US" dirty="0"/>
              <a:t> with your database name and mode as a parameter. It returns an instance of SQLite database which you have to receive in your own </a:t>
            </a:r>
            <a:r>
              <a:rPr lang="en-US" dirty="0" err="1"/>
              <a:t>object.Its</a:t>
            </a:r>
            <a:r>
              <a:rPr lang="en-US" dirty="0"/>
              <a:t> syntax is given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2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192" y="683575"/>
            <a:ext cx="108354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Writing SQLite Database Handler Class</a:t>
            </a:r>
          </a:p>
          <a:p>
            <a:pPr fontAlgn="base"/>
            <a:r>
              <a:rPr lang="en-US" dirty="0"/>
              <a:t>  We need to write our own class to handle all database CRUD(Create, Read, Update and Delete) operations.</a:t>
            </a:r>
          </a:p>
          <a:p>
            <a:pPr marL="342900" indent="-342900" fontAlgn="base">
              <a:buAutoNum type="arabicPeriod"/>
            </a:pPr>
            <a:r>
              <a:rPr lang="en-US" dirty="0"/>
              <a:t>Create a new project by going to </a:t>
            </a:r>
            <a:r>
              <a:rPr lang="en-US" b="1" dirty="0"/>
              <a:t>File ⇒ New Android Project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2</a:t>
            </a:r>
            <a:r>
              <a:rPr lang="en-US" dirty="0"/>
              <a:t>. Once the project is created, create a new class in your project </a:t>
            </a:r>
            <a:r>
              <a:rPr lang="en-US" dirty="0" err="1"/>
              <a:t>src</a:t>
            </a:r>
            <a:r>
              <a:rPr lang="en-US" dirty="0"/>
              <a:t> directory and name it as </a:t>
            </a:r>
            <a:r>
              <a:rPr lang="en-US" b="1" dirty="0"/>
              <a:t>DatabaseHandler.java</a:t>
            </a:r>
            <a:r>
              <a:rPr lang="en-US" dirty="0"/>
              <a:t> ( </a:t>
            </a:r>
            <a:r>
              <a:rPr lang="en-US" b="1" dirty="0"/>
              <a:t>Right Click on </a:t>
            </a:r>
            <a:r>
              <a:rPr lang="en-US" b="1" dirty="0" err="1"/>
              <a:t>src</a:t>
            </a:r>
            <a:r>
              <a:rPr lang="en-US" b="1" dirty="0"/>
              <a:t>/package ⇒ New ⇒ Class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3</a:t>
            </a:r>
            <a:r>
              <a:rPr lang="en-US" dirty="0"/>
              <a:t>. Now extend your DatabaseHandler.java class from </a:t>
            </a:r>
            <a:r>
              <a:rPr lang="en-US" b="1" dirty="0" err="1"/>
              <a:t>SQLiteOpenHelper</a:t>
            </a:r>
            <a:r>
              <a:rPr lang="en-US" dirty="0"/>
              <a:t>.</a:t>
            </a:r>
          </a:p>
          <a:p>
            <a:pPr marL="342900" indent="-342900" fontAlgn="base">
              <a:buAutoNum type="arabicPeriod"/>
            </a:pPr>
            <a:endParaRPr lang="en-US" dirty="0"/>
          </a:p>
          <a:p>
            <a:pPr marL="342900" indent="-342900" fontAlgn="base">
              <a:buAutoNum type="arabicPeriod"/>
            </a:pPr>
            <a:endParaRPr lang="en-US" dirty="0"/>
          </a:p>
          <a:p>
            <a:pPr fontAlgn="base"/>
            <a:r>
              <a:rPr lang="en-US" dirty="0"/>
              <a:t>public class </a:t>
            </a:r>
            <a:r>
              <a:rPr lang="en-US" b="1" dirty="0" err="1">
                <a:solidFill>
                  <a:srgbClr val="0070C0"/>
                </a:solidFill>
              </a:rPr>
              <a:t>DatabaseHandler</a:t>
            </a:r>
            <a:r>
              <a:rPr lang="en-US" dirty="0"/>
              <a:t> extends </a:t>
            </a:r>
            <a:r>
              <a:rPr lang="en-US" b="1" dirty="0" err="1">
                <a:solidFill>
                  <a:srgbClr val="0070C0"/>
                </a:solidFill>
              </a:rPr>
              <a:t>SQLiteOpenHelper</a:t>
            </a:r>
            <a:r>
              <a:rPr lang="en-US" dirty="0"/>
              <a:t> {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4</a:t>
            </a:r>
            <a:r>
              <a:rPr lang="en-US" dirty="0"/>
              <a:t>. After extending your class from </a:t>
            </a:r>
            <a:r>
              <a:rPr lang="en-US" dirty="0" err="1"/>
              <a:t>SQLiteOpenHelper</a:t>
            </a:r>
            <a:r>
              <a:rPr lang="en-US" dirty="0"/>
              <a:t> you need to override two methods </a:t>
            </a:r>
            <a:r>
              <a:rPr lang="en-US" b="1" dirty="0" err="1"/>
              <a:t>onCreate</a:t>
            </a:r>
            <a:r>
              <a:rPr lang="en-US" b="1" dirty="0"/>
              <a:t>()</a:t>
            </a:r>
            <a:r>
              <a:rPr lang="en-US" dirty="0"/>
              <a:t> and </a:t>
            </a:r>
            <a:r>
              <a:rPr lang="en-US" b="1" dirty="0" err="1"/>
              <a:t>onUpgrage</a:t>
            </a:r>
            <a:r>
              <a:rPr lang="en-US" b="1" dirty="0"/>
              <a:t>()</a:t>
            </a:r>
            <a:br>
              <a:rPr lang="en-US" dirty="0"/>
            </a:br>
            <a:r>
              <a:rPr lang="en-US" b="1" dirty="0" err="1"/>
              <a:t>onCreate</a:t>
            </a:r>
            <a:r>
              <a:rPr lang="en-US" b="1" dirty="0"/>
              <a:t>()</a:t>
            </a:r>
            <a:r>
              <a:rPr lang="en-US" dirty="0"/>
              <a:t> – These is where we need to write create table statements. This is called when database is created.</a:t>
            </a:r>
            <a:br>
              <a:rPr lang="en-US" dirty="0"/>
            </a:br>
            <a:r>
              <a:rPr lang="en-US" b="1" dirty="0" err="1"/>
              <a:t>onUpgrade</a:t>
            </a:r>
            <a:r>
              <a:rPr lang="en-US" b="1" dirty="0"/>
              <a:t>()</a:t>
            </a:r>
            <a:r>
              <a:rPr lang="en-US" dirty="0"/>
              <a:t> – This method is called when database is upgraded like modifying the table structure, adding constraints to database etc.,</a:t>
            </a:r>
          </a:p>
        </p:txBody>
      </p:sp>
    </p:spTree>
    <p:extLst>
      <p:ext uri="{BB962C8B-B14F-4D97-AF65-F5344CB8AC3E}">
        <p14:creationId xmlns:p14="http://schemas.microsoft.com/office/powerpoint/2010/main" val="117103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0759" y="-26060"/>
            <a:ext cx="10895527" cy="738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DatabaseHandler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SQLiteOpenHelper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All Static variables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Database Version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DATABASE_VERSION =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Database Name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DATABASE_NAME =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contactsManager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Contacts table name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TABLE_CONTACTS =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"contacts"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Contacts Table Columns names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KEY_ID =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KEY_NAME =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KEY_PH_NO =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phone_number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DatabaseHandler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(Context context) {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Database Load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 Creation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(context, DATABASE_NAME,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DATABASE_VERSION);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SQLiteDatabase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CREATE_CONTACTS_TABLE =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"CREATE TABLE 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TABLE_CONTACTS +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"("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KEY_ID +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INTEGER PRIMARY KEY,"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KEY_NAME +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TEXT,"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KEY_PH_NO +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TEXT"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db.execSQL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(CREATE_CONTACTS_TABLE);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Upgrading database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onUpgrade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SQLiteDatabase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oldVersion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newVersion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Drop older table if existed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db.execSQL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3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"DROP TABLE IF EXISTS 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TABLE_CONTACTS);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Create tables again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6668" y="5409325"/>
            <a:ext cx="6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955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94704" y="216561"/>
            <a:ext cx="1008415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//private variables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_id;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_name;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_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phone_number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Empty constructor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Contact(){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constructor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Contact(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id, String name, String _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phone_number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id;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name;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phone_number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phone_number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constructor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Contact(String name, String _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phone_number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name;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phone_number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phone_number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496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69713" y="293938"/>
            <a:ext cx="5168081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getting ID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setting id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id){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id;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getting name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._name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setting name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name){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._name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name;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getting phone number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getPhoneNumber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phone_number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3B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setting phone number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setPhoneNumber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phone_number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B4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phone_number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phone_number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575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417</Words>
  <Application>Microsoft Office PowerPoint</Application>
  <PresentationFormat>Widescreen</PresentationFormat>
  <Paragraphs>265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inherit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Jaleel</dc:creator>
  <cp:lastModifiedBy>Devul Nahar</cp:lastModifiedBy>
  <cp:revision>62</cp:revision>
  <dcterms:created xsi:type="dcterms:W3CDTF">2017-10-04T02:46:50Z</dcterms:created>
  <dcterms:modified xsi:type="dcterms:W3CDTF">2018-07-21T02:27:12Z</dcterms:modified>
</cp:coreProperties>
</file>