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80" r:id="rId5"/>
    <p:sldId id="276" r:id="rId6"/>
    <p:sldId id="277" r:id="rId7"/>
    <p:sldId id="278" r:id="rId8"/>
    <p:sldId id="264" r:id="rId9"/>
    <p:sldId id="274" r:id="rId10"/>
    <p:sldId id="275" r:id="rId11"/>
    <p:sldId id="272" r:id="rId12"/>
    <p:sldId id="279" r:id="rId13"/>
    <p:sldId id="281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1DF2-C50A-4110-9EB2-78CBBE22B1DD}" type="datetimeFigureOut">
              <a:rPr lang="en-US" smtClean="0"/>
              <a:t>10/11/2017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B3F9C-ECA7-41DA-9F18-1B7537DD9D1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9672" y="2852936"/>
            <a:ext cx="6306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Android With Remote Database</a:t>
            </a:r>
            <a:endParaRPr lang="en-US" sz="2800" b="0" i="0" dirty="0">
              <a:solidFill>
                <a:srgbClr val="C000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2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16632"/>
            <a:ext cx="9144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4"/>
                </a:solidFill>
              </a:rPr>
              <a:t>Multiple Data</a:t>
            </a:r>
          </a:p>
          <a:p>
            <a:endParaRPr lang="en-US" dirty="0" smtClean="0"/>
          </a:p>
          <a:p>
            <a:r>
              <a:rPr lang="en-US" dirty="0" smtClean="0"/>
              <a:t>try </a:t>
            </a:r>
            <a:r>
              <a:rPr lang="en-US" dirty="0"/>
              <a:t>{</a:t>
            </a:r>
          </a:p>
          <a:p>
            <a:r>
              <a:rPr lang="en-US" dirty="0"/>
              <a:t>                            </a:t>
            </a:r>
            <a:r>
              <a:rPr lang="en-US" b="1" dirty="0" err="1">
                <a:solidFill>
                  <a:srgbClr val="0070C0"/>
                </a:solidFill>
              </a:rPr>
              <a:t>JSONArray</a:t>
            </a:r>
            <a:r>
              <a:rPr lang="en-US" dirty="0"/>
              <a:t> </a:t>
            </a:r>
            <a:r>
              <a:rPr lang="en-US" dirty="0" err="1"/>
              <a:t>jsonArray</a:t>
            </a:r>
            <a:r>
              <a:rPr lang="en-US" dirty="0"/>
              <a:t> = </a:t>
            </a:r>
            <a:r>
              <a:rPr lang="en-US" dirty="0" err="1"/>
              <a:t>response.</a:t>
            </a:r>
            <a:r>
              <a:rPr lang="en-US" b="1" dirty="0" err="1"/>
              <a:t>getJSONArray</a:t>
            </a:r>
            <a:r>
              <a:rPr lang="en-US" dirty="0" smtClean="0"/>
              <a:t>(“users");</a:t>
            </a:r>
            <a:endParaRPr lang="en-US" dirty="0"/>
          </a:p>
          <a:p>
            <a:r>
              <a:rPr lang="en-US" dirty="0"/>
              <a:t>                            </a:t>
            </a:r>
            <a:r>
              <a:rPr lang="en-US" b="1" dirty="0" err="1">
                <a:solidFill>
                  <a:srgbClr val="0070C0"/>
                </a:solidFill>
              </a:rPr>
              <a:t>JSONObject</a:t>
            </a:r>
            <a:r>
              <a:rPr lang="en-US" dirty="0"/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for (</a:t>
            </a:r>
            <a:r>
              <a:rPr lang="en-US" dirty="0" err="1"/>
              <a:t>int</a:t>
            </a:r>
            <a:r>
              <a:rPr lang="en-US" dirty="0"/>
              <a:t> k = 0; k&lt; </a:t>
            </a:r>
            <a:r>
              <a:rPr lang="en-US" b="1" dirty="0" err="1"/>
              <a:t>jsonArray</a:t>
            </a:r>
            <a:r>
              <a:rPr lang="en-US" dirty="0" err="1"/>
              <a:t>.length</a:t>
            </a:r>
            <a:r>
              <a:rPr lang="en-US" dirty="0"/>
              <a:t>(); k</a:t>
            </a:r>
            <a:r>
              <a:rPr lang="en-US" dirty="0" smtClean="0"/>
              <a:t>++)</a:t>
            </a:r>
          </a:p>
          <a:p>
            <a:endParaRPr lang="en-US" dirty="0" smtClean="0"/>
          </a:p>
          <a:p>
            <a:r>
              <a:rPr lang="en-US" dirty="0" smtClean="0"/>
              <a:t>{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=</a:t>
            </a:r>
            <a:r>
              <a:rPr lang="en-US" dirty="0"/>
              <a:t>new </a:t>
            </a:r>
            <a:r>
              <a:rPr lang="en-US" dirty="0" err="1"/>
              <a:t>JSONObject</a:t>
            </a:r>
            <a:r>
              <a:rPr lang="en-US" dirty="0"/>
              <a:t>(</a:t>
            </a:r>
            <a:r>
              <a:rPr lang="en-US" dirty="0" err="1"/>
              <a:t>jsonArray.get</a:t>
            </a:r>
            <a:r>
              <a:rPr lang="en-US" dirty="0"/>
              <a:t>(k).</a:t>
            </a:r>
            <a:r>
              <a:rPr lang="en-US" dirty="0" err="1"/>
              <a:t>toString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                                String </a:t>
            </a:r>
            <a:r>
              <a:rPr lang="en-US" dirty="0">
                <a:solidFill>
                  <a:srgbClr val="00B0F0"/>
                </a:solidFill>
              </a:rPr>
              <a:t>email</a:t>
            </a:r>
            <a:r>
              <a:rPr lang="en-US" dirty="0"/>
              <a:t>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00B050"/>
                </a:solidFill>
              </a:rPr>
              <a:t>getString</a:t>
            </a:r>
            <a:r>
              <a:rPr lang="en-US" dirty="0"/>
              <a:t>(“email");</a:t>
            </a:r>
          </a:p>
          <a:p>
            <a:r>
              <a:rPr lang="en-US" dirty="0" smtClean="0"/>
              <a:t>                                 String </a:t>
            </a:r>
            <a:r>
              <a:rPr lang="en-US" dirty="0">
                <a:solidFill>
                  <a:srgbClr val="00B0F0"/>
                </a:solidFill>
              </a:rPr>
              <a:t>pass</a:t>
            </a:r>
            <a:r>
              <a:rPr lang="en-US" dirty="0"/>
              <a:t>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00B050"/>
                </a:solidFill>
              </a:rPr>
              <a:t>getString</a:t>
            </a:r>
            <a:r>
              <a:rPr lang="en-US" dirty="0"/>
              <a:t>("password");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} </a:t>
            </a:r>
            <a:endParaRPr lang="en-US" dirty="0" smtClean="0"/>
          </a:p>
          <a:p>
            <a:r>
              <a:rPr lang="en-US" dirty="0"/>
              <a:t>catch (</a:t>
            </a:r>
            <a:r>
              <a:rPr lang="en-US" b="1" dirty="0" err="1">
                <a:solidFill>
                  <a:srgbClr val="FFC000"/>
                </a:solidFill>
              </a:rPr>
              <a:t>JSONException</a:t>
            </a:r>
            <a:r>
              <a:rPr lang="en-US" dirty="0"/>
              <a:t> e) 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 err="1" smtClean="0"/>
              <a:t>Toast.makeText</a:t>
            </a:r>
            <a:r>
              <a:rPr lang="en-US" dirty="0" smtClean="0"/>
              <a:t>(</a:t>
            </a:r>
            <a:r>
              <a:rPr lang="en-US" dirty="0" err="1" smtClean="0"/>
              <a:t>this,</a:t>
            </a:r>
            <a:r>
              <a:rPr lang="en-US" dirty="0" err="1" smtClean="0">
                <a:solidFill>
                  <a:srgbClr val="FF0000"/>
                </a:solidFill>
              </a:rPr>
              <a:t>e</a:t>
            </a:r>
            <a:r>
              <a:rPr lang="en-US" dirty="0" err="1" smtClean="0"/>
              <a:t>.getMessage</a:t>
            </a:r>
            <a:r>
              <a:rPr lang="en-US" dirty="0"/>
              <a:t>(), </a:t>
            </a:r>
            <a:r>
              <a:rPr lang="en-US" dirty="0" err="1"/>
              <a:t>Toast.LENGTH_LONG</a:t>
            </a:r>
            <a:r>
              <a:rPr lang="en-US" dirty="0"/>
              <a:t>).show();</a:t>
            </a:r>
          </a:p>
          <a:p>
            <a:r>
              <a:rPr lang="en-US" dirty="0"/>
              <a:t>                               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937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764704"/>
            <a:ext cx="7920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>
                <a:solidFill>
                  <a:srgbClr val="FF0000"/>
                </a:solidFill>
              </a:rPr>
              <a:t>3.Making </a:t>
            </a:r>
            <a:r>
              <a:rPr lang="en-US" sz="3200" b="1" u="sng" dirty="0">
                <a:solidFill>
                  <a:srgbClr val="FF0000"/>
                </a:solidFill>
              </a:rPr>
              <a:t>String request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StringRequest</a:t>
            </a:r>
            <a:r>
              <a:rPr lang="en-US" sz="2400" dirty="0"/>
              <a:t> </a:t>
            </a:r>
            <a:r>
              <a:rPr lang="en-US" sz="2400" dirty="0" err="1"/>
              <a:t>strReq</a:t>
            </a:r>
            <a:r>
              <a:rPr lang="en-US" sz="2400" dirty="0"/>
              <a:t> = new </a:t>
            </a:r>
            <a:r>
              <a:rPr lang="en-US" sz="2400" b="1" dirty="0" err="1">
                <a:solidFill>
                  <a:srgbClr val="00B0F0"/>
                </a:solidFill>
              </a:rPr>
              <a:t>StringRequest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F0"/>
                </a:solidFill>
              </a:rPr>
              <a:t>Method.GET</a:t>
            </a:r>
            <a:r>
              <a:rPr lang="en-US" sz="2400" dirty="0" err="1"/>
              <a:t>,url</a:t>
            </a:r>
            <a:r>
              <a:rPr lang="en-US" sz="2400" dirty="0"/>
              <a:t>, new </a:t>
            </a:r>
            <a:r>
              <a:rPr lang="en-US" sz="2400" dirty="0" err="1"/>
              <a:t>Response.Listener</a:t>
            </a:r>
            <a:r>
              <a:rPr lang="en-US" sz="2400" dirty="0"/>
              <a:t>&lt;</a:t>
            </a:r>
            <a:r>
              <a:rPr lang="en-US" sz="2400" b="1" dirty="0"/>
              <a:t>String</a:t>
            </a:r>
            <a:r>
              <a:rPr lang="en-US" sz="2400" dirty="0"/>
              <a:t>&gt;() 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@Override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onResponse</a:t>
            </a:r>
            <a:r>
              <a:rPr lang="en-US" sz="2400" dirty="0"/>
              <a:t>(</a:t>
            </a:r>
            <a:r>
              <a:rPr lang="en-US" sz="2400" b="1" dirty="0"/>
              <a:t>String</a:t>
            </a:r>
            <a:r>
              <a:rPr lang="en-US" sz="2400" dirty="0"/>
              <a:t> response)</a:t>
            </a:r>
          </a:p>
          <a:p>
            <a:r>
              <a:rPr lang="en-US" sz="2400" dirty="0"/>
              <a:t> {</a:t>
            </a:r>
          </a:p>
          <a:p>
            <a:r>
              <a:rPr lang="en-US" sz="2400" dirty="0"/>
              <a:t>//codes}}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753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835292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/>
              <a:t> = "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netarchitec.com/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mb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index.php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/welcome/title</a:t>
            </a:r>
            <a:r>
              <a:rPr lang="en-US" b="1" dirty="0" smtClean="0"/>
              <a:t>";</a:t>
            </a:r>
          </a:p>
          <a:p>
            <a:endParaRPr lang="en-US" b="1" dirty="0"/>
          </a:p>
          <a:p>
            <a:r>
              <a:rPr lang="en-US" b="1" dirty="0" smtClean="0"/>
              <a:t>//title=“</a:t>
            </a:r>
            <a:r>
              <a:rPr lang="en-US" b="1" dirty="0" err="1" smtClean="0"/>
              <a:t>Netacrhitec</a:t>
            </a:r>
            <a:r>
              <a:rPr lang="en-US" b="1" dirty="0" smtClean="0"/>
              <a:t>”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sz="1600" b="1" dirty="0" err="1">
                <a:solidFill>
                  <a:srgbClr val="00B0F0"/>
                </a:solidFill>
              </a:rPr>
              <a:t>StringRequest</a:t>
            </a:r>
            <a:r>
              <a:rPr lang="en-US" sz="1600" dirty="0" smtClean="0"/>
              <a:t> </a:t>
            </a:r>
            <a:r>
              <a:rPr lang="en-US" sz="1600" dirty="0"/>
              <a:t>request = new </a:t>
            </a:r>
            <a:r>
              <a:rPr lang="en-US" sz="1600" b="1" dirty="0" err="1">
                <a:solidFill>
                  <a:srgbClr val="00B0F0"/>
                </a:solidFill>
              </a:rPr>
              <a:t>StringRequest</a:t>
            </a:r>
            <a:r>
              <a:rPr lang="en-US" sz="1600" b="1" dirty="0">
                <a:solidFill>
                  <a:srgbClr val="00B0F0"/>
                </a:solidFill>
              </a:rPr>
              <a:t> </a:t>
            </a:r>
            <a:r>
              <a:rPr lang="en-US" sz="1600" dirty="0" smtClean="0"/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url</a:t>
            </a:r>
            <a:r>
              <a:rPr lang="en-US" sz="1600" dirty="0"/>
              <a:t>, new </a:t>
            </a:r>
            <a:r>
              <a:rPr lang="en-US" sz="1600" dirty="0" err="1"/>
              <a:t>Response.Listener</a:t>
            </a:r>
            <a:r>
              <a:rPr lang="en-US" sz="1600" dirty="0" smtClean="0"/>
              <a:t>&lt;</a:t>
            </a:r>
            <a:r>
              <a:rPr lang="en-US" sz="1600" b="1" dirty="0"/>
              <a:t> </a:t>
            </a:r>
            <a:r>
              <a:rPr lang="en-US" sz="1400" b="1" dirty="0" err="1"/>
              <a:t>JSONObject</a:t>
            </a:r>
            <a:r>
              <a:rPr lang="en-US" sz="1600" b="1" dirty="0"/>
              <a:t> </a:t>
            </a:r>
            <a:r>
              <a:rPr lang="en-US" sz="1600" dirty="0" smtClean="0"/>
              <a:t>&gt;(){</a:t>
            </a:r>
            <a:endParaRPr lang="en-US" sz="1600" dirty="0"/>
          </a:p>
          <a:p>
            <a:r>
              <a:rPr lang="en-US" dirty="0"/>
              <a:t>                        </a:t>
            </a:r>
            <a:r>
              <a:rPr lang="en-US" dirty="0">
                <a:solidFill>
                  <a:srgbClr val="92D050"/>
                </a:solidFill>
              </a:rPr>
              <a:t>@Override</a:t>
            </a:r>
          </a:p>
          <a:p>
            <a:r>
              <a:rPr lang="en-US" dirty="0"/>
              <a:t>                        public void </a:t>
            </a:r>
            <a:r>
              <a:rPr lang="en-US" dirty="0" err="1" smtClean="0"/>
              <a:t>onResponse</a:t>
            </a:r>
            <a:r>
              <a:rPr lang="en-US" dirty="0" smtClean="0"/>
              <a:t>(</a:t>
            </a:r>
            <a:r>
              <a:rPr lang="en-US" b="1" dirty="0" smtClean="0"/>
              <a:t>String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response</a:t>
            </a:r>
            <a:r>
              <a:rPr lang="en-US" dirty="0"/>
              <a:t>) {</a:t>
            </a:r>
          </a:p>
          <a:p>
            <a:r>
              <a:rPr lang="en-US" dirty="0" smtClean="0"/>
              <a:t>try {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String </a:t>
            </a:r>
            <a:r>
              <a:rPr lang="en-US" dirty="0" smtClean="0">
                <a:solidFill>
                  <a:srgbClr val="00B0F0"/>
                </a:solidFill>
              </a:rPr>
              <a:t>title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response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getString</a:t>
            </a:r>
            <a:r>
              <a:rPr lang="en-US" dirty="0"/>
              <a:t>(“email");</a:t>
            </a:r>
          </a:p>
          <a:p>
            <a:endParaRPr lang="en-US" dirty="0"/>
          </a:p>
          <a:p>
            <a:r>
              <a:rPr lang="en-US" dirty="0"/>
              <a:t>} </a:t>
            </a:r>
            <a:endParaRPr lang="en-US" dirty="0" smtClean="0"/>
          </a:p>
          <a:p>
            <a:r>
              <a:rPr lang="en-US" sz="1600" dirty="0" smtClean="0"/>
              <a:t>catch 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FFC000"/>
                </a:solidFill>
              </a:rPr>
              <a:t>JSONException</a:t>
            </a:r>
            <a:r>
              <a:rPr lang="en-US" sz="1600" dirty="0"/>
              <a:t> e)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Toast.makeText</a:t>
            </a:r>
            <a:r>
              <a:rPr lang="en-US" sz="1600" dirty="0" smtClean="0"/>
              <a:t>(</a:t>
            </a:r>
            <a:r>
              <a:rPr lang="en-US" sz="1600" dirty="0" err="1" smtClean="0"/>
              <a:t>this,</a:t>
            </a:r>
            <a:r>
              <a:rPr lang="en-US" sz="1600" dirty="0" err="1" smtClean="0">
                <a:solidFill>
                  <a:srgbClr val="FF0000"/>
                </a:solidFill>
              </a:rPr>
              <a:t>e</a:t>
            </a:r>
            <a:r>
              <a:rPr lang="en-US" sz="1600" dirty="0" err="1" smtClean="0"/>
              <a:t>.getMessage</a:t>
            </a:r>
            <a:r>
              <a:rPr lang="en-US" sz="1600" dirty="0"/>
              <a:t>(), </a:t>
            </a:r>
            <a:r>
              <a:rPr lang="en-US" sz="1600" dirty="0" err="1"/>
              <a:t>Toast.LENGTH_LONG</a:t>
            </a:r>
            <a:r>
              <a:rPr lang="en-US" sz="1600" dirty="0"/>
              <a:t>).show();</a:t>
            </a:r>
          </a:p>
          <a:p>
            <a:r>
              <a:rPr lang="en-US" sz="1600" dirty="0"/>
              <a:t>                              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9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75" y="2420888"/>
            <a:ext cx="9111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Sending </a:t>
            </a:r>
            <a:r>
              <a:rPr lang="en-US" sz="2800" dirty="0" err="1" smtClean="0">
                <a:solidFill>
                  <a:srgbClr val="C00000"/>
                </a:solidFill>
                <a:latin typeface="Arial Black" panose="020B0A04020102020204" pitchFamily="34" charset="0"/>
              </a:rPr>
              <a:t>Json</a:t>
            </a:r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(Bulk) Data to Remote Database</a:t>
            </a:r>
            <a:endParaRPr lang="en-US" sz="2800" b="0" i="0" dirty="0">
              <a:solidFill>
                <a:srgbClr val="C000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4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323" y="379504"/>
            <a:ext cx="9030677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StringRequest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=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StringRequest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Request.Method.</a:t>
            </a:r>
            <a:r>
              <a:rPr lang="en-US" sz="1600" b="1" i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Response.Listener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&lt;String&gt;()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onResponse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response)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Response.ErrorListener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onErrorResponse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VolleyError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error) 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}){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Map&lt;String, String&gt;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getParams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AuthFailureError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Map&lt;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String,String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map =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email"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"j@jk.com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"1233455"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RequestQueue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rQueue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Volley.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newRequestQueue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Register.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rQueue.add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(request);</a:t>
            </a:r>
            <a:endParaRPr 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59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296" y="1336770"/>
            <a:ext cx="9116704" cy="3680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4436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ndroi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704" y="-27296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89204" y="767800"/>
            <a:ext cx="799288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Android Volley Tutorial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  </a:t>
            </a:r>
            <a:endParaRPr lang="en-US" sz="96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Volley is an HTTP library developed by Google to ease networking tasks in Android Applications.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Volley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supersedes Java’s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java.net.HttpURLConnection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class and Apache’s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org.apache.http.client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handling network requests.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Volley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almost each and everything you will need to do over the network, it handles HTTP request and also manages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 that you need to use while working with canonical networking classes.</a:t>
            </a:r>
          </a:p>
        </p:txBody>
      </p:sp>
    </p:spTree>
    <p:extLst>
      <p:ext uri="{BB962C8B-B14F-4D97-AF65-F5344CB8AC3E}">
        <p14:creationId xmlns:p14="http://schemas.microsoft.com/office/powerpoint/2010/main" val="422201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76672"/>
            <a:ext cx="842493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Volley comes with lot of features. Some of them </a:t>
            </a:r>
            <a:r>
              <a:rPr lang="en-US" dirty="0" smtClean="0"/>
              <a:t>are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1</a:t>
            </a:r>
            <a:r>
              <a:rPr lang="en-US" dirty="0"/>
              <a:t>. Request queuing and prioritization</a:t>
            </a:r>
            <a:br>
              <a:rPr lang="en-US" dirty="0"/>
            </a:br>
            <a:r>
              <a:rPr lang="en-US" b="1" dirty="0"/>
              <a:t>2</a:t>
            </a:r>
            <a:r>
              <a:rPr lang="en-US" dirty="0"/>
              <a:t>. Effective request cache and memory management</a:t>
            </a:r>
            <a:br>
              <a:rPr lang="en-US" dirty="0"/>
            </a:br>
            <a:r>
              <a:rPr lang="en-US" b="1" dirty="0"/>
              <a:t>3</a:t>
            </a:r>
            <a:r>
              <a:rPr lang="en-US" dirty="0"/>
              <a:t>. Extensibility and customization of the library to our needs</a:t>
            </a:r>
            <a:br>
              <a:rPr lang="en-US" dirty="0"/>
            </a:br>
            <a:r>
              <a:rPr lang="en-US" b="1" dirty="0"/>
              <a:t>4</a:t>
            </a:r>
            <a:r>
              <a:rPr lang="en-US" dirty="0"/>
              <a:t>. Cancelling the requests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  <a:p>
            <a:r>
              <a:rPr lang="en-US" dirty="0"/>
              <a:t>To add Volley to your project add the following dependency in your App’s </a:t>
            </a:r>
            <a:r>
              <a:rPr lang="en-US" b="1" dirty="0" err="1"/>
              <a:t>build.gradle</a:t>
            </a:r>
            <a:r>
              <a:rPr lang="en-US" dirty="0"/>
              <a:t> file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0"/>
            <a:endParaRPr lang="en-US" dirty="0" smtClean="0">
              <a:solidFill>
                <a:srgbClr val="000000"/>
              </a:solidFill>
              <a:latin typeface="Monaco"/>
            </a:endParaRPr>
          </a:p>
          <a:p>
            <a:pPr lvl="0"/>
            <a:endParaRPr lang="en-US" dirty="0">
              <a:solidFill>
                <a:srgbClr val="000000"/>
              </a:solidFill>
              <a:latin typeface="Monaco"/>
            </a:endParaRPr>
          </a:p>
          <a:p>
            <a:pPr lvl="0"/>
            <a:r>
              <a:rPr lang="en-US" sz="3200" dirty="0" smtClean="0">
                <a:solidFill>
                  <a:srgbClr val="000000"/>
                </a:solidFill>
                <a:latin typeface="Monaco"/>
              </a:rPr>
              <a:t>compile </a:t>
            </a:r>
            <a:r>
              <a:rPr lang="en-US" sz="3200" dirty="0">
                <a:solidFill>
                  <a:srgbClr val="0000FF"/>
                </a:solidFill>
                <a:latin typeface="Monaco"/>
              </a:rPr>
              <a:t>'com.android.volley:volley:1.0.0'</a:t>
            </a:r>
            <a:r>
              <a:rPr lang="en-US" sz="3200" dirty="0"/>
              <a:t> </a:t>
            </a:r>
            <a:endParaRPr lang="en-US" sz="3200" dirty="0"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b="0" i="0" dirty="0" smtClean="0">
              <a:solidFill>
                <a:srgbClr val="333333"/>
              </a:solidFill>
              <a:effectLst/>
              <a:latin typeface="Lato"/>
            </a:endParaRPr>
          </a:p>
          <a:p>
            <a:endParaRPr lang="en-US" dirty="0">
              <a:solidFill>
                <a:srgbClr val="333333"/>
              </a:solidFill>
              <a:latin typeface="La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A3A3A"/>
                </a:solidFill>
                <a:latin typeface="Roboto"/>
              </a:rPr>
              <a:t>Volley mostly works with just two classes, 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RequestQueue</a:t>
            </a:r>
            <a:r>
              <a:rPr lang="en-US" dirty="0">
                <a:solidFill>
                  <a:srgbClr val="3A3A3A"/>
                </a:solidFill>
                <a:latin typeface="Roboto"/>
              </a:rPr>
              <a:t> and 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33"/>
                </a:solidFill>
                <a:latin typeface="Lato"/>
              </a:rPr>
              <a:t>Volley is very useful for network request involving </a:t>
            </a:r>
            <a:r>
              <a:rPr lang="en-US" b="1" dirty="0">
                <a:solidFill>
                  <a:srgbClr val="00B0F0"/>
                </a:solidFill>
                <a:latin typeface="Lato"/>
              </a:rPr>
              <a:t>strings</a:t>
            </a:r>
            <a:r>
              <a:rPr lang="en-US" dirty="0">
                <a:solidFill>
                  <a:srgbClr val="333333"/>
                </a:solidFill>
                <a:latin typeface="Lato"/>
              </a:rPr>
              <a:t> and </a:t>
            </a:r>
            <a:r>
              <a:rPr lang="en-US" b="1" dirty="0">
                <a:solidFill>
                  <a:srgbClr val="00B0F0"/>
                </a:solidFill>
                <a:latin typeface="Lato"/>
              </a:rPr>
              <a:t>JSON</a:t>
            </a:r>
            <a:r>
              <a:rPr lang="en-US" dirty="0">
                <a:solidFill>
                  <a:srgbClr val="333333"/>
                </a:solidFill>
                <a:latin typeface="Lato"/>
              </a:rPr>
              <a:t>. It has built in support for these objects.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1679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2564904"/>
            <a:ext cx="7370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Getting Data From Remote Database</a:t>
            </a:r>
            <a:endParaRPr lang="en-US" sz="2800" b="0" i="0" dirty="0">
              <a:solidFill>
                <a:srgbClr val="C0000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404664"/>
            <a:ext cx="7920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1</a:t>
            </a:r>
            <a:r>
              <a:rPr lang="en-US" sz="3200" b="1" u="sng" dirty="0" smtClean="0">
                <a:solidFill>
                  <a:srgbClr val="FF0000"/>
                </a:solidFill>
              </a:rPr>
              <a:t>.Making </a:t>
            </a:r>
            <a:r>
              <a:rPr lang="en-US" sz="3200" b="1" u="sng" dirty="0">
                <a:solidFill>
                  <a:srgbClr val="FF0000"/>
                </a:solidFill>
              </a:rPr>
              <a:t>JSON </a:t>
            </a:r>
            <a:r>
              <a:rPr lang="en-US" sz="3200" b="1" u="sng" dirty="0" smtClean="0">
                <a:solidFill>
                  <a:srgbClr val="FF0000"/>
                </a:solidFill>
              </a:rPr>
              <a:t>Array request</a:t>
            </a:r>
          </a:p>
          <a:p>
            <a:endParaRPr lang="en-US" sz="2400" b="1" dirty="0" smtClean="0">
              <a:solidFill>
                <a:srgbClr val="00B0F0"/>
              </a:solidFill>
            </a:endParaRPr>
          </a:p>
          <a:p>
            <a:r>
              <a:rPr lang="en-US" sz="2400" b="1" dirty="0" err="1" smtClean="0">
                <a:solidFill>
                  <a:srgbClr val="00B0F0"/>
                </a:solidFill>
              </a:rPr>
              <a:t>JsonArrayRequest</a:t>
            </a:r>
            <a:r>
              <a:rPr lang="en-US" sz="2400" dirty="0" smtClean="0"/>
              <a:t> </a:t>
            </a:r>
            <a:r>
              <a:rPr lang="en-US" sz="2400" dirty="0" err="1"/>
              <a:t>req</a:t>
            </a:r>
            <a:r>
              <a:rPr lang="en-US" sz="2400" dirty="0"/>
              <a:t> = new </a:t>
            </a:r>
            <a:r>
              <a:rPr lang="en-US" sz="2400" b="1" dirty="0" err="1">
                <a:solidFill>
                  <a:srgbClr val="00B0F0"/>
                </a:solidFill>
              </a:rPr>
              <a:t>JsonArrayRequest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, new </a:t>
            </a:r>
            <a:r>
              <a:rPr lang="en-US" sz="2400" dirty="0" err="1" smtClean="0"/>
              <a:t>Response.Listener</a:t>
            </a:r>
            <a:r>
              <a:rPr lang="en-US" sz="2400" dirty="0" smtClean="0"/>
              <a:t>&lt;</a:t>
            </a:r>
            <a:r>
              <a:rPr lang="en-US" sz="2400" b="1" dirty="0" err="1"/>
              <a:t>JSONArray</a:t>
            </a:r>
            <a:r>
              <a:rPr lang="en-US" sz="2400" dirty="0" smtClean="0"/>
              <a:t>&gt;() </a:t>
            </a:r>
            <a:endParaRPr lang="en-US" sz="2400" dirty="0"/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@Override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onResponse</a:t>
            </a:r>
            <a:r>
              <a:rPr lang="en-US" sz="2400" dirty="0"/>
              <a:t>(</a:t>
            </a:r>
            <a:r>
              <a:rPr lang="en-US" sz="2400" b="1" dirty="0" err="1"/>
              <a:t>JSONArray</a:t>
            </a:r>
            <a:r>
              <a:rPr lang="en-US" sz="2400" dirty="0"/>
              <a:t> response) { {</a:t>
            </a:r>
          </a:p>
          <a:p>
            <a:r>
              <a:rPr lang="en-US" sz="2400" dirty="0"/>
              <a:t>//codes}}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627784" y="45811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[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{  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       “email":       “Jaleel@netarchitec.com",   </a:t>
            </a:r>
          </a:p>
          <a:p>
            <a:r>
              <a:rPr lang="en-US" b="1" dirty="0">
                <a:solidFill>
                  <a:srgbClr val="00B050"/>
                </a:solidFill>
              </a:rPr>
              <a:t>        “password":   123456,   </a:t>
            </a:r>
          </a:p>
          <a:p>
            <a:r>
              <a:rPr lang="en-US" b="1" dirty="0">
                <a:solidFill>
                  <a:srgbClr val="00B050"/>
                </a:solidFill>
              </a:rPr>
              <a:t>} 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1885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835292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/>
              <a:t> = "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http://netarchitec.com/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mb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index.php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/welcome/users</a:t>
            </a:r>
            <a:r>
              <a:rPr lang="en-US" b="1" dirty="0"/>
              <a:t>";</a:t>
            </a:r>
            <a:endParaRPr lang="en-US" b="1" dirty="0" smtClean="0"/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sz="1600" b="1" dirty="0" err="1" smtClean="0">
                <a:solidFill>
                  <a:srgbClr val="00B0F0"/>
                </a:solidFill>
              </a:rPr>
              <a:t>JsonArrayRequest</a:t>
            </a:r>
            <a:r>
              <a:rPr lang="en-US" sz="1600" dirty="0" smtClean="0"/>
              <a:t> </a:t>
            </a:r>
            <a:r>
              <a:rPr lang="en-US" sz="1600" dirty="0"/>
              <a:t>request = new </a:t>
            </a:r>
            <a:r>
              <a:rPr lang="en-US" sz="1600" b="1" dirty="0" err="1">
                <a:solidFill>
                  <a:srgbClr val="00B0F0"/>
                </a:solidFill>
              </a:rPr>
              <a:t>JsonArrayRequest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FF0000"/>
                </a:solidFill>
              </a:rPr>
              <a:t>url</a:t>
            </a:r>
            <a:r>
              <a:rPr lang="en-US" sz="1600" dirty="0"/>
              <a:t>, new </a:t>
            </a:r>
            <a:r>
              <a:rPr lang="en-US" sz="1600" dirty="0" err="1"/>
              <a:t>Response.Listener</a:t>
            </a:r>
            <a:r>
              <a:rPr lang="en-US" sz="1600" dirty="0"/>
              <a:t>&lt;</a:t>
            </a:r>
            <a:r>
              <a:rPr lang="en-US" sz="1600" b="1" dirty="0" err="1"/>
              <a:t>JSONArray</a:t>
            </a:r>
            <a:r>
              <a:rPr lang="en-US" sz="1600" dirty="0"/>
              <a:t>&gt;(){</a:t>
            </a:r>
          </a:p>
          <a:p>
            <a:r>
              <a:rPr lang="en-US" dirty="0"/>
              <a:t>                        </a:t>
            </a:r>
            <a:r>
              <a:rPr lang="en-US" dirty="0">
                <a:solidFill>
                  <a:srgbClr val="92D050"/>
                </a:solidFill>
              </a:rPr>
              <a:t>@Override</a:t>
            </a:r>
          </a:p>
          <a:p>
            <a:r>
              <a:rPr lang="en-US" dirty="0"/>
              <a:t>                        public void </a:t>
            </a:r>
            <a:r>
              <a:rPr lang="en-US" dirty="0" err="1"/>
              <a:t>onResponse</a:t>
            </a:r>
            <a:r>
              <a:rPr lang="en-US" dirty="0"/>
              <a:t>(</a:t>
            </a:r>
            <a:r>
              <a:rPr lang="en-US" b="1" dirty="0" err="1"/>
              <a:t>JSONArray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response</a:t>
            </a:r>
            <a:r>
              <a:rPr lang="en-US" dirty="0"/>
              <a:t>) {</a:t>
            </a:r>
          </a:p>
          <a:p>
            <a:r>
              <a:rPr lang="en-US" dirty="0" smtClean="0"/>
              <a:t>try {</a:t>
            </a:r>
          </a:p>
          <a:p>
            <a:endParaRPr lang="en-US" sz="1400" dirty="0" smtClean="0"/>
          </a:p>
          <a:p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single 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1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getJSONObject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(0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use in for loop with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response.length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as </a:t>
            </a:r>
            <a:r>
              <a:rPr lang="en-U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 </a:t>
            </a:r>
            <a:r>
              <a:rPr lang="en-US" sz="1400" b="1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getJSONObject</a:t>
            </a:r>
            <a:r>
              <a:rPr lang="en-US" sz="1400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u="sng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400" u="sng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endParaRPr lang="en-US" sz="1400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JSONObject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/>
              <a:t> = </a:t>
            </a:r>
            <a:r>
              <a:rPr lang="en-US" dirty="0" err="1">
                <a:solidFill>
                  <a:schemeClr val="accent2"/>
                </a:solidFill>
              </a:rPr>
              <a:t>response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getJSONObject</a:t>
            </a:r>
            <a:r>
              <a:rPr lang="en-US" dirty="0" smtClean="0"/>
              <a:t>(0);</a:t>
            </a:r>
          </a:p>
          <a:p>
            <a:endParaRPr lang="en-US" dirty="0" smtClean="0"/>
          </a:p>
          <a:p>
            <a:r>
              <a:rPr lang="en-US" dirty="0"/>
              <a:t>String </a:t>
            </a:r>
            <a:r>
              <a:rPr lang="en-US" dirty="0">
                <a:solidFill>
                  <a:srgbClr val="00B0F0"/>
                </a:solidFill>
              </a:rPr>
              <a:t>email</a:t>
            </a:r>
            <a:r>
              <a:rPr lang="en-US" dirty="0"/>
              <a:t>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00B050"/>
                </a:solidFill>
              </a:rPr>
              <a:t>getString</a:t>
            </a:r>
            <a:r>
              <a:rPr lang="en-US" dirty="0"/>
              <a:t>(“email");</a:t>
            </a:r>
          </a:p>
          <a:p>
            <a:r>
              <a:rPr lang="en-US" dirty="0" smtClean="0"/>
              <a:t>String </a:t>
            </a:r>
            <a:r>
              <a:rPr lang="en-US" dirty="0" smtClean="0">
                <a:solidFill>
                  <a:srgbClr val="00B0F0"/>
                </a:solidFill>
              </a:rPr>
              <a:t>pass</a:t>
            </a:r>
            <a:r>
              <a:rPr lang="en-US" dirty="0" smtClean="0"/>
              <a:t>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getString</a:t>
            </a:r>
            <a:r>
              <a:rPr lang="en-US" dirty="0"/>
              <a:t>("password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/>
              <a:t>} </a:t>
            </a:r>
            <a:endParaRPr lang="en-US" dirty="0" smtClean="0"/>
          </a:p>
          <a:p>
            <a:r>
              <a:rPr lang="en-US" sz="1600" dirty="0" smtClean="0"/>
              <a:t>catch 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FFC000"/>
                </a:solidFill>
              </a:rPr>
              <a:t>JSONException</a:t>
            </a:r>
            <a:r>
              <a:rPr lang="en-US" sz="1600" dirty="0"/>
              <a:t> e)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Toast.makeText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00B0F0"/>
                </a:solidFill>
              </a:rPr>
              <a:t>Login</a:t>
            </a:r>
            <a:r>
              <a:rPr lang="en-US" sz="1600" dirty="0" err="1" smtClean="0"/>
              <a:t>.this,</a:t>
            </a:r>
            <a:r>
              <a:rPr lang="en-US" sz="1600" dirty="0" err="1" smtClean="0">
                <a:solidFill>
                  <a:srgbClr val="FF0000"/>
                </a:solidFill>
              </a:rPr>
              <a:t>e</a:t>
            </a:r>
            <a:r>
              <a:rPr lang="en-US" sz="1600" dirty="0" err="1" smtClean="0"/>
              <a:t>.getMessage</a:t>
            </a:r>
            <a:r>
              <a:rPr lang="en-US" sz="1600" dirty="0"/>
              <a:t>(), </a:t>
            </a:r>
            <a:r>
              <a:rPr lang="en-US" sz="1600" dirty="0" err="1"/>
              <a:t>Toast.LENGTH_LONG</a:t>
            </a:r>
            <a:r>
              <a:rPr lang="en-US" sz="1600" dirty="0"/>
              <a:t>).show();</a:t>
            </a:r>
          </a:p>
          <a:p>
            <a:r>
              <a:rPr lang="en-US" sz="1600" dirty="0"/>
              <a:t>                              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25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8352928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chemeClr val="accent4"/>
                </a:solidFill>
              </a:rPr>
              <a:t>Multiple Data</a:t>
            </a:r>
          </a:p>
          <a:p>
            <a:endParaRPr lang="en-US" dirty="0"/>
          </a:p>
          <a:p>
            <a:r>
              <a:rPr lang="en-US" dirty="0" smtClean="0"/>
              <a:t>try {</a:t>
            </a:r>
          </a:p>
          <a:p>
            <a:endParaRPr lang="en-US" sz="1400" dirty="0" smtClean="0"/>
          </a:p>
          <a:p>
            <a:r>
              <a:rPr lang="nn-NO" b="1" dirty="0">
                <a:solidFill>
                  <a:schemeClr val="accent4"/>
                </a:solidFill>
              </a:rPr>
              <a:t>for (int k = 0; k&lt; </a:t>
            </a:r>
            <a:r>
              <a:rPr lang="en-US" dirty="0">
                <a:solidFill>
                  <a:schemeClr val="accent2"/>
                </a:solidFill>
              </a:rPr>
              <a:t>response</a:t>
            </a:r>
            <a:r>
              <a:rPr lang="nn-NO" b="1" dirty="0" smtClean="0">
                <a:solidFill>
                  <a:schemeClr val="accent4"/>
                </a:solidFill>
              </a:rPr>
              <a:t>.length</a:t>
            </a:r>
            <a:r>
              <a:rPr lang="nn-NO" b="1" dirty="0">
                <a:solidFill>
                  <a:schemeClr val="accent4"/>
                </a:solidFill>
              </a:rPr>
              <a:t>(); k++)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{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JSONObject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/>
              <a:t> = </a:t>
            </a:r>
            <a:r>
              <a:rPr lang="en-US" dirty="0" err="1" smtClean="0">
                <a:solidFill>
                  <a:schemeClr val="accent2"/>
                </a:solidFill>
              </a:rPr>
              <a:t>response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getJSONObject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4"/>
                </a:solidFill>
              </a:rPr>
              <a:t>k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/>
              <a:t>String </a:t>
            </a:r>
            <a:r>
              <a:rPr lang="en-US" dirty="0">
                <a:solidFill>
                  <a:srgbClr val="00B0F0"/>
                </a:solidFill>
              </a:rPr>
              <a:t>email</a:t>
            </a:r>
            <a:r>
              <a:rPr lang="en-US" dirty="0"/>
              <a:t>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00B050"/>
                </a:solidFill>
              </a:rPr>
              <a:t>getString</a:t>
            </a:r>
            <a:r>
              <a:rPr lang="en-US" dirty="0"/>
              <a:t>(“email");</a:t>
            </a:r>
          </a:p>
          <a:p>
            <a:r>
              <a:rPr lang="en-US" dirty="0" smtClean="0"/>
              <a:t>String </a:t>
            </a:r>
            <a:r>
              <a:rPr lang="en-US" dirty="0" smtClean="0">
                <a:solidFill>
                  <a:srgbClr val="00B0F0"/>
                </a:solidFill>
              </a:rPr>
              <a:t>pass</a:t>
            </a:r>
            <a:r>
              <a:rPr lang="en-US" dirty="0" smtClean="0"/>
              <a:t>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getString</a:t>
            </a:r>
            <a:r>
              <a:rPr lang="en-US" dirty="0"/>
              <a:t>("password</a:t>
            </a:r>
            <a:r>
              <a:rPr lang="en-US" dirty="0" smtClean="0"/>
              <a:t>");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} </a:t>
            </a:r>
            <a:endParaRPr lang="en-US" dirty="0" smtClean="0"/>
          </a:p>
          <a:p>
            <a:r>
              <a:rPr lang="en-US" sz="1600" dirty="0" smtClean="0"/>
              <a:t>catch 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FFC000"/>
                </a:solidFill>
              </a:rPr>
              <a:t>JSONException</a:t>
            </a:r>
            <a:r>
              <a:rPr lang="en-US" sz="1600" dirty="0"/>
              <a:t> e)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Toast.makeText</a:t>
            </a:r>
            <a:r>
              <a:rPr lang="en-US" sz="1600" dirty="0" smtClean="0"/>
              <a:t>(</a:t>
            </a:r>
            <a:r>
              <a:rPr lang="en-US" sz="1600" dirty="0" err="1" smtClean="0">
                <a:solidFill>
                  <a:srgbClr val="00B0F0"/>
                </a:solidFill>
              </a:rPr>
              <a:t>Login</a:t>
            </a:r>
            <a:r>
              <a:rPr lang="en-US" sz="1600" dirty="0" err="1" smtClean="0"/>
              <a:t>.this,</a:t>
            </a:r>
            <a:r>
              <a:rPr lang="en-US" sz="1600" dirty="0" err="1" smtClean="0">
                <a:solidFill>
                  <a:srgbClr val="FF0000"/>
                </a:solidFill>
              </a:rPr>
              <a:t>e</a:t>
            </a:r>
            <a:r>
              <a:rPr lang="en-US" sz="1600" dirty="0" err="1" smtClean="0"/>
              <a:t>.getMessage</a:t>
            </a:r>
            <a:r>
              <a:rPr lang="en-US" sz="1600" dirty="0"/>
              <a:t>(), </a:t>
            </a:r>
            <a:r>
              <a:rPr lang="en-US" sz="1600" dirty="0" err="1"/>
              <a:t>Toast.LENGTH_LONG</a:t>
            </a:r>
            <a:r>
              <a:rPr lang="en-US" sz="1600" dirty="0"/>
              <a:t>).show();</a:t>
            </a:r>
          </a:p>
          <a:p>
            <a:r>
              <a:rPr lang="en-US" sz="1600" dirty="0"/>
              <a:t>                              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620688"/>
            <a:ext cx="834694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13" y="116632"/>
            <a:ext cx="842493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33333"/>
              </a:solidFill>
              <a:latin typeface="Lato"/>
            </a:endParaRPr>
          </a:p>
          <a:p>
            <a:r>
              <a:rPr lang="en-US" sz="3600" b="1" u="sng" dirty="0">
                <a:solidFill>
                  <a:srgbClr val="FF0000"/>
                </a:solidFill>
              </a:rPr>
              <a:t>2</a:t>
            </a:r>
            <a:r>
              <a:rPr lang="en-US" sz="3600" b="1" u="sng" dirty="0" smtClean="0">
                <a:solidFill>
                  <a:srgbClr val="FF0000"/>
                </a:solidFill>
              </a:rPr>
              <a:t>.Making </a:t>
            </a:r>
            <a:r>
              <a:rPr lang="en-US" sz="3600" b="1" u="sng" dirty="0">
                <a:solidFill>
                  <a:srgbClr val="FF0000"/>
                </a:solidFill>
              </a:rPr>
              <a:t>JSON </a:t>
            </a:r>
            <a:r>
              <a:rPr lang="en-US" sz="3600" b="1" u="sng" dirty="0" smtClean="0">
                <a:solidFill>
                  <a:srgbClr val="FF0000"/>
                </a:solidFill>
              </a:rPr>
              <a:t>Object request</a:t>
            </a:r>
            <a:endParaRPr lang="en-US" sz="3600" b="1" u="sng" dirty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b="1" dirty="0">
                <a:solidFill>
                  <a:srgbClr val="00B0F0"/>
                </a:solidFill>
              </a:rPr>
              <a:t>JsonObjectRequest</a:t>
            </a:r>
            <a:r>
              <a:rPr lang="en-US" sz="2400" dirty="0"/>
              <a:t> </a:t>
            </a:r>
            <a:r>
              <a:rPr lang="en-US" sz="2400" dirty="0" err="1"/>
              <a:t>jsonObjReq</a:t>
            </a:r>
            <a:r>
              <a:rPr lang="en-US" sz="2400" dirty="0"/>
              <a:t> = new </a:t>
            </a:r>
            <a:r>
              <a:rPr lang="en-US" sz="2400" b="1" dirty="0">
                <a:solidFill>
                  <a:srgbClr val="00B0F0"/>
                </a:solidFill>
              </a:rPr>
              <a:t>JsonObjectRequest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F0"/>
                </a:solidFill>
              </a:rPr>
              <a:t>Method.GET</a:t>
            </a:r>
            <a:r>
              <a:rPr lang="en-US" sz="2400" dirty="0" smtClean="0"/>
              <a:t>,</a:t>
            </a:r>
            <a:r>
              <a:rPr lang="en-US" sz="2400" dirty="0"/>
              <a:t> </a:t>
            </a:r>
            <a:r>
              <a:rPr lang="en-US" sz="2400" dirty="0" err="1"/>
              <a:t>url</a:t>
            </a:r>
            <a:r>
              <a:rPr lang="en-US" sz="2400" dirty="0"/>
              <a:t>, null</a:t>
            </a:r>
            <a:r>
              <a:rPr lang="en-US" sz="2400" dirty="0" smtClean="0"/>
              <a:t>,</a:t>
            </a:r>
            <a:endParaRPr lang="en-US" sz="2400" dirty="0"/>
          </a:p>
          <a:p>
            <a:r>
              <a:rPr lang="en-US" sz="2400" dirty="0" smtClean="0"/>
              <a:t>new </a:t>
            </a:r>
            <a:r>
              <a:rPr lang="en-US" sz="2400" dirty="0" err="1"/>
              <a:t>Response.Listener</a:t>
            </a:r>
            <a:r>
              <a:rPr lang="en-US" sz="2400" dirty="0"/>
              <a:t>&lt;</a:t>
            </a:r>
            <a:r>
              <a:rPr lang="en-US" sz="2400" b="1" dirty="0" err="1"/>
              <a:t>JSONObject</a:t>
            </a:r>
            <a:r>
              <a:rPr lang="en-US" sz="2400" dirty="0" smtClean="0"/>
              <a:t>&gt;()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/>
              <a:t>@Override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onResponse</a:t>
            </a:r>
            <a:r>
              <a:rPr lang="en-US" sz="2400" dirty="0"/>
              <a:t>(</a:t>
            </a:r>
            <a:r>
              <a:rPr lang="en-US" sz="2400" b="1" dirty="0" err="1"/>
              <a:t>JSONObject</a:t>
            </a:r>
            <a:r>
              <a:rPr lang="en-US" sz="2400" dirty="0"/>
              <a:t> response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/>
              <a:t>//</a:t>
            </a:r>
            <a:r>
              <a:rPr lang="en-US" sz="2400" dirty="0" smtClean="0"/>
              <a:t>codes</a:t>
            </a:r>
          </a:p>
          <a:p>
            <a:r>
              <a:rPr lang="en-US" sz="2400" dirty="0" smtClean="0"/>
              <a:t>}</a:t>
            </a:r>
          </a:p>
          <a:p>
            <a:r>
              <a:rPr lang="en-US" sz="24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563888" y="46833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{  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       </a:t>
            </a:r>
            <a:r>
              <a:rPr lang="en-US" b="1" dirty="0" smtClean="0">
                <a:solidFill>
                  <a:srgbClr val="00B050"/>
                </a:solidFill>
              </a:rPr>
              <a:t>“email":       “Jaleel@netarchitec.com",   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smtClean="0">
                <a:solidFill>
                  <a:srgbClr val="00B050"/>
                </a:solidFill>
              </a:rPr>
              <a:t>“password":   123456,   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} 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4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835292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</a:t>
            </a:r>
            <a:r>
              <a:rPr lang="en-US" b="1" dirty="0" err="1">
                <a:solidFill>
                  <a:srgbClr val="FF0000"/>
                </a:solidFill>
              </a:rPr>
              <a:t>url</a:t>
            </a:r>
            <a:r>
              <a:rPr lang="en-US" b="1" dirty="0"/>
              <a:t> = "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http://netarchitec.com/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mb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index.php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/welcome/users</a:t>
            </a:r>
            <a:r>
              <a:rPr lang="en-US" b="1" dirty="0"/>
              <a:t>";</a:t>
            </a:r>
            <a:endParaRPr lang="en-US" b="1" dirty="0" smtClean="0"/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sz="1600" b="1" dirty="0" err="1">
                <a:solidFill>
                  <a:srgbClr val="00B0F0"/>
                </a:solidFill>
              </a:rPr>
              <a:t>JsonObjectRequest</a:t>
            </a:r>
            <a:r>
              <a:rPr lang="en-US" sz="1600" dirty="0" smtClean="0"/>
              <a:t> </a:t>
            </a:r>
            <a:r>
              <a:rPr lang="en-US" sz="1600" dirty="0"/>
              <a:t>request = new </a:t>
            </a:r>
            <a:r>
              <a:rPr lang="en-US" sz="1600" b="1" dirty="0" err="1">
                <a:solidFill>
                  <a:srgbClr val="00B0F0"/>
                </a:solidFill>
              </a:rPr>
              <a:t>JsonObjectRequest</a:t>
            </a:r>
            <a:r>
              <a:rPr lang="en-US" sz="1600" dirty="0" smtClean="0"/>
              <a:t>(</a:t>
            </a:r>
            <a:r>
              <a:rPr lang="en-US" sz="1600" b="1" dirty="0" err="1" smtClean="0">
                <a:solidFill>
                  <a:srgbClr val="FF0000"/>
                </a:solidFill>
              </a:rPr>
              <a:t>url</a:t>
            </a:r>
            <a:r>
              <a:rPr lang="en-US" sz="1600" dirty="0"/>
              <a:t>, new </a:t>
            </a:r>
            <a:r>
              <a:rPr lang="en-US" sz="1600" dirty="0" err="1"/>
              <a:t>Response.Listener</a:t>
            </a:r>
            <a:r>
              <a:rPr lang="en-US" sz="1600" dirty="0" smtClean="0"/>
              <a:t>&lt;</a:t>
            </a:r>
            <a:r>
              <a:rPr lang="en-US" sz="1600" b="1" dirty="0"/>
              <a:t> </a:t>
            </a:r>
            <a:r>
              <a:rPr lang="en-US" sz="1400" b="1" dirty="0" err="1"/>
              <a:t>JSONObject</a:t>
            </a:r>
            <a:r>
              <a:rPr lang="en-US" sz="1600" b="1" dirty="0"/>
              <a:t> </a:t>
            </a:r>
            <a:r>
              <a:rPr lang="en-US" sz="1600" dirty="0" smtClean="0"/>
              <a:t>&gt;(){</a:t>
            </a:r>
            <a:endParaRPr lang="en-US" sz="1600" dirty="0"/>
          </a:p>
          <a:p>
            <a:r>
              <a:rPr lang="en-US" dirty="0"/>
              <a:t>                        </a:t>
            </a:r>
            <a:r>
              <a:rPr lang="en-US" dirty="0">
                <a:solidFill>
                  <a:srgbClr val="92D050"/>
                </a:solidFill>
              </a:rPr>
              <a:t>@Override</a:t>
            </a:r>
          </a:p>
          <a:p>
            <a:r>
              <a:rPr lang="en-US" dirty="0"/>
              <a:t>                        public void </a:t>
            </a:r>
            <a:r>
              <a:rPr lang="en-US" dirty="0" err="1" smtClean="0"/>
              <a:t>onResponse</a:t>
            </a:r>
            <a:r>
              <a:rPr lang="en-US" dirty="0" smtClean="0"/>
              <a:t>(</a:t>
            </a:r>
            <a:r>
              <a:rPr lang="en-US" b="1" dirty="0" err="1"/>
              <a:t>JSONObject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response</a:t>
            </a:r>
            <a:r>
              <a:rPr lang="en-US" dirty="0"/>
              <a:t>) {</a:t>
            </a:r>
          </a:p>
          <a:p>
            <a:r>
              <a:rPr lang="en-US" dirty="0" smtClean="0"/>
              <a:t>try {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err="1" smtClean="0">
                <a:solidFill>
                  <a:srgbClr val="FF0000"/>
                </a:solidFill>
              </a:rPr>
              <a:t>JSONObject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b="1" dirty="0" err="1">
                <a:solidFill>
                  <a:srgbClr val="FF0000"/>
                </a:solidFill>
              </a:rPr>
              <a:t>JSONObject</a:t>
            </a:r>
            <a:r>
              <a:rPr lang="en-US" dirty="0"/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/>
              <a:t>String </a:t>
            </a:r>
            <a:r>
              <a:rPr lang="en-US" dirty="0">
                <a:solidFill>
                  <a:srgbClr val="00B0F0"/>
                </a:solidFill>
              </a:rPr>
              <a:t>email</a:t>
            </a:r>
            <a:r>
              <a:rPr lang="en-US" dirty="0"/>
              <a:t>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err="1"/>
              <a:t>.</a:t>
            </a:r>
            <a:r>
              <a:rPr lang="en-US" b="1" dirty="0" err="1">
                <a:solidFill>
                  <a:srgbClr val="00B050"/>
                </a:solidFill>
              </a:rPr>
              <a:t>getString</a:t>
            </a:r>
            <a:r>
              <a:rPr lang="en-US" dirty="0"/>
              <a:t>(“email");</a:t>
            </a:r>
          </a:p>
          <a:p>
            <a:r>
              <a:rPr lang="en-US" dirty="0" smtClean="0"/>
              <a:t>String </a:t>
            </a:r>
            <a:r>
              <a:rPr lang="en-US" dirty="0" smtClean="0">
                <a:solidFill>
                  <a:srgbClr val="00B0F0"/>
                </a:solidFill>
              </a:rPr>
              <a:t>pass</a:t>
            </a:r>
            <a:r>
              <a:rPr lang="en-US" dirty="0" smtClean="0"/>
              <a:t>=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00B050"/>
                </a:solidFill>
              </a:rPr>
              <a:t>getString</a:t>
            </a:r>
            <a:r>
              <a:rPr lang="en-US" dirty="0"/>
              <a:t>("password</a:t>
            </a:r>
            <a:r>
              <a:rPr lang="en-US" dirty="0" smtClean="0"/>
              <a:t>");</a:t>
            </a:r>
          </a:p>
          <a:p>
            <a:endParaRPr lang="en-US" dirty="0"/>
          </a:p>
          <a:p>
            <a:r>
              <a:rPr lang="en-US" dirty="0"/>
              <a:t>} </a:t>
            </a:r>
            <a:endParaRPr lang="en-US" dirty="0" smtClean="0"/>
          </a:p>
          <a:p>
            <a:r>
              <a:rPr lang="en-US" sz="1600" dirty="0" smtClean="0"/>
              <a:t>catch 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FFC000"/>
                </a:solidFill>
              </a:rPr>
              <a:t>JSONException</a:t>
            </a:r>
            <a:r>
              <a:rPr lang="en-US" sz="1600" dirty="0"/>
              <a:t> e)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{</a:t>
            </a:r>
            <a:endParaRPr lang="en-US" sz="1600" dirty="0"/>
          </a:p>
          <a:p>
            <a:r>
              <a:rPr lang="en-US" sz="1600" dirty="0" err="1" smtClean="0"/>
              <a:t>Toast.makeText</a:t>
            </a:r>
            <a:r>
              <a:rPr lang="en-US" sz="1600" dirty="0" smtClean="0"/>
              <a:t>(</a:t>
            </a:r>
            <a:r>
              <a:rPr lang="en-US" sz="1600" dirty="0" err="1" smtClean="0"/>
              <a:t>this,</a:t>
            </a:r>
            <a:r>
              <a:rPr lang="en-US" sz="1600" dirty="0" err="1" smtClean="0">
                <a:solidFill>
                  <a:srgbClr val="FF0000"/>
                </a:solidFill>
              </a:rPr>
              <a:t>e</a:t>
            </a:r>
            <a:r>
              <a:rPr lang="en-US" sz="1600" dirty="0" err="1" smtClean="0"/>
              <a:t>.getMessage</a:t>
            </a:r>
            <a:r>
              <a:rPr lang="en-US" sz="1600" dirty="0"/>
              <a:t>(), </a:t>
            </a:r>
            <a:r>
              <a:rPr lang="en-US" sz="1600" dirty="0" err="1"/>
              <a:t>Toast.LENGTH_LONG</a:t>
            </a:r>
            <a:r>
              <a:rPr lang="en-US" sz="1600" dirty="0"/>
              <a:t>).show();</a:t>
            </a:r>
          </a:p>
          <a:p>
            <a:r>
              <a:rPr lang="en-US" sz="1600" dirty="0"/>
              <a:t>                               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dirty="0"/>
              <a:t>}</a:t>
            </a:r>
          </a:p>
          <a:p>
            <a:r>
              <a:rPr lang="en-US" dirty="0" smtClean="0"/>
              <a:t>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3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486</Words>
  <Application>Microsoft Office PowerPoint</Application>
  <PresentationFormat>On-screen Show (4:3)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Courier New</vt:lpstr>
      <vt:lpstr>Lato</vt:lpstr>
      <vt:lpstr>Monaco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</dc:creator>
  <cp:lastModifiedBy>Jaleel</cp:lastModifiedBy>
  <cp:revision>292</cp:revision>
  <dcterms:created xsi:type="dcterms:W3CDTF">2015-01-02T05:02:49Z</dcterms:created>
  <dcterms:modified xsi:type="dcterms:W3CDTF">2017-10-11T10:23:19Z</dcterms:modified>
</cp:coreProperties>
</file>