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43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468-49B2-44A4-AAB2-F61374B18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5F922-B6F4-4E78-8A3C-D6976C45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8C67-55CD-4017-99AF-421EA5A1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0D8C-1167-47DB-B33B-34590FAA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2554-BAF5-4B6E-8382-BB99C04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6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525A-0342-4851-B28A-573317C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9019-95C3-4CB1-BEB5-2E0FB2477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4BA1-4579-403C-BFEF-BB52457E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6E2C-A824-4333-8A37-D9146F48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A843-38CD-4884-9560-B4AC73DF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6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A7CF-3192-44AE-B16D-E31D712A0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959C-E706-44B1-8F06-6CC619F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7751-8225-4026-A819-4EE5CF18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C239-7499-4429-A989-2B4A686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6D8E-96FB-4121-B10B-01FDB0CE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733A-5BA7-4AF8-8E94-B0EA8D8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93D0-F849-4962-B893-A39ABBE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911F-AD0C-47A8-A1E0-6100DA2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6203-E3D8-47C8-9ECB-5E31388F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7A97-BDC7-4E5F-A565-DFC6E8B9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149E-DF53-423B-BDEE-89856A61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41F-5CCA-49A0-8F3B-1E6F14A4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4B03-BB67-47B2-B677-0532D73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0188-7C6E-43E8-A06A-1CFAFB6B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755E-2B3E-43C9-93D1-B7C095C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21E1-1B9F-4DB5-B941-C9A8A986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70E3-EC33-4484-BD07-D64F10D7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0C10-37AF-4B19-9A19-87265367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2046-5F1D-46BE-BA69-F1778BB5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9937C-27DA-4BB4-BBC7-7F8E498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971D-5AD8-400D-8B0D-C5CB3070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3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80E5-F2B8-4077-9F14-81E06D77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77BF6-EC2E-4C59-A046-8C73E559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055C0-DFC6-4FC8-AED7-09F7BBE25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BB439-D5C6-4CBB-A854-93418ABAE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8DD99-11D1-466D-9253-B6F688EC8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C346C-8DE3-4494-87BD-E04CD702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C378A-2663-40C9-9F22-BBA6AB8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65200-B90A-4720-903B-15A47C81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864-AA28-4E60-A2FA-A1C097CA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1EFF7-D8FE-4538-9D9D-7DFA6CB2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0527E-8039-492E-BF07-94168AC4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5FBD7-0C1A-4BEC-8329-56B1F53E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15F6A-E2DD-4932-B96D-CB1F0B4C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2BCD1-CFAE-4FA1-B3DB-82C0C11F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30E1F-70F9-47A2-92B0-9E3CCC7D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69FE-29E4-4F9E-83A1-4B942C20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31ED-6DB8-43DF-BDA9-564894A1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74F3-11D7-4567-A9A9-3507E045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880D-2EEB-4634-B416-BA840E82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60E2-5806-44B8-B830-FADF324F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8D8A-87C4-4889-B54D-A06705DA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73C-B5E4-4AE3-9D71-F00007DC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69503-4384-4C63-A3FD-EE205FF85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0B689-8746-4BD2-BC5C-545B14DB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CD184-7D01-4E8A-A406-63206378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6969-5CC2-4474-A9E2-F67C1B1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D100-0A6B-42C1-8388-C80DE383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8F068-6910-4520-8181-29E834FE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1B11-8FCF-46EA-A0F7-A3D555E1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3ADE-31CA-4151-A54D-E22F034FD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73E8-735A-4CDD-A95F-A338E797BEB5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C4DE-3E48-4C5A-95D3-5B86C287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AA59-BEBF-4C50-A3AB-7F36C2DCD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679-A2CC-4F69-9045-0A735F6AA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AF8886-A112-4F5C-A75D-1DE6DEE5B729}"/>
              </a:ext>
            </a:extLst>
          </p:cNvPr>
          <p:cNvSpPr/>
          <p:nvPr/>
        </p:nvSpPr>
        <p:spPr>
          <a:xfrm>
            <a:off x="5525311" y="165370"/>
            <a:ext cx="2548646" cy="1400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1253BE6-F9CF-413F-9CB8-DC39CE45DBBD}"/>
              </a:ext>
            </a:extLst>
          </p:cNvPr>
          <p:cNvSpPr/>
          <p:nvPr/>
        </p:nvSpPr>
        <p:spPr>
          <a:xfrm>
            <a:off x="2483141" y="1275127"/>
            <a:ext cx="2139193" cy="1199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Page</a:t>
            </a:r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93A2D29-8453-4061-9195-6FE9972FE129}"/>
              </a:ext>
            </a:extLst>
          </p:cNvPr>
          <p:cNvSpPr/>
          <p:nvPr/>
        </p:nvSpPr>
        <p:spPr>
          <a:xfrm>
            <a:off x="2734811" y="2952925"/>
            <a:ext cx="1661020" cy="9479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7EE66A8-CA18-42FE-942B-CFE68B303971}"/>
              </a:ext>
            </a:extLst>
          </p:cNvPr>
          <p:cNvSpPr/>
          <p:nvPr/>
        </p:nvSpPr>
        <p:spPr>
          <a:xfrm>
            <a:off x="8371490" y="2123090"/>
            <a:ext cx="1255985" cy="7801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Menu</a:t>
            </a:r>
            <a:endParaRPr lang="en-IN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C0B51A8-D19F-4626-AD20-2D66DC67ED78}"/>
              </a:ext>
            </a:extLst>
          </p:cNvPr>
          <p:cNvSpPr/>
          <p:nvPr/>
        </p:nvSpPr>
        <p:spPr>
          <a:xfrm>
            <a:off x="3289738" y="4435366"/>
            <a:ext cx="1418896" cy="9479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 Menu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BC013-BAB0-4C4D-AA8B-915044DD5C15}"/>
              </a:ext>
            </a:extLst>
          </p:cNvPr>
          <p:cNvSpPr/>
          <p:nvPr/>
        </p:nvSpPr>
        <p:spPr>
          <a:xfrm>
            <a:off x="10184524" y="3429000"/>
            <a:ext cx="1240221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Node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EA354-A20A-4AA1-B7CA-0DAB215D7758}"/>
              </a:ext>
            </a:extLst>
          </p:cNvPr>
          <p:cNvSpPr/>
          <p:nvPr/>
        </p:nvSpPr>
        <p:spPr>
          <a:xfrm>
            <a:off x="9457189" y="5286703"/>
            <a:ext cx="1610204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Node</a:t>
            </a:r>
            <a:endParaRPr lang="en-IN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C6D2324-F821-4536-B9AA-46F494477D1B}"/>
              </a:ext>
            </a:extLst>
          </p:cNvPr>
          <p:cNvSpPr/>
          <p:nvPr/>
        </p:nvSpPr>
        <p:spPr>
          <a:xfrm>
            <a:off x="6660859" y="5118538"/>
            <a:ext cx="1413098" cy="9479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All Nodes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7161EF-4971-4F12-A3B2-EA965855CBBB}"/>
              </a:ext>
            </a:extLst>
          </p:cNvPr>
          <p:cNvSpPr/>
          <p:nvPr/>
        </p:nvSpPr>
        <p:spPr>
          <a:xfrm>
            <a:off x="10184524" y="641131"/>
            <a:ext cx="1313793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</a:t>
            </a:r>
          </a:p>
          <a:p>
            <a:pPr algn="ctr"/>
            <a:r>
              <a:rPr lang="en-US" dirty="0"/>
              <a:t>Total Sale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EEE73-DA41-4A72-8862-415A6AD1C0E8}"/>
              </a:ext>
            </a:extLst>
          </p:cNvPr>
          <p:cNvSpPr/>
          <p:nvPr/>
        </p:nvSpPr>
        <p:spPr>
          <a:xfrm>
            <a:off x="1030014" y="5383322"/>
            <a:ext cx="1198179" cy="93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</a:p>
          <a:p>
            <a:pPr algn="ctr"/>
            <a:r>
              <a:rPr lang="en-US" dirty="0"/>
              <a:t>Bill</a:t>
            </a:r>
            <a:endParaRPr lang="en-IN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4CF6FB0-C808-4F38-80D0-606A41FAC3DB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V="1">
            <a:off x="3930869" y="865762"/>
            <a:ext cx="1594442" cy="376484"/>
          </a:xfrm>
          <a:prstGeom prst="curvedConnector3">
            <a:avLst>
              <a:gd name="adj1" fmla="val 1014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CA4D060-6C4C-457D-B9BC-ECD15A51723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rot="16200000" flipH="1">
            <a:off x="3244966" y="2632569"/>
            <a:ext cx="478173" cy="1625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AF2C1A3-4B3A-438E-864E-A0F272A3FAA6}"/>
              </a:ext>
            </a:extLst>
          </p:cNvPr>
          <p:cNvCxnSpPr>
            <a:cxnSpLocks/>
            <a:stCxn id="6" idx="2"/>
            <a:endCxn id="109" idx="5"/>
          </p:cNvCxnSpPr>
          <p:nvPr/>
        </p:nvCxnSpPr>
        <p:spPr>
          <a:xfrm>
            <a:off x="4277337" y="3426903"/>
            <a:ext cx="1022199" cy="3128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D81864B-7AEC-4D58-A4A8-61977C982F6C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rot="16200000" flipH="1">
            <a:off x="3455764" y="3891943"/>
            <a:ext cx="534485" cy="552359"/>
          </a:xfrm>
          <a:prstGeom prst="curvedConnector3">
            <a:avLst>
              <a:gd name="adj1" fmla="val 794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3C49B21-247A-41C4-B985-8DC3800C5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59399" y="897964"/>
            <a:ext cx="1257329" cy="1192924"/>
          </a:xfrm>
          <a:prstGeom prst="curvedConnector3">
            <a:avLst>
              <a:gd name="adj1" fmla="val 1068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B4BABE0-9C87-4EC8-A3A1-2889D0E5DC1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529953" y="2513178"/>
            <a:ext cx="1274682" cy="9158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EB47140-E732-48DE-B6DF-F6C4206BF902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flipV="1">
            <a:off x="4590140" y="3819088"/>
            <a:ext cx="5594384" cy="10902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BD42BF37-59A6-4B50-ACA1-7203EA3B22EC}"/>
              </a:ext>
            </a:extLst>
          </p:cNvPr>
          <p:cNvSpPr/>
          <p:nvPr/>
        </p:nvSpPr>
        <p:spPr>
          <a:xfrm>
            <a:off x="8450317" y="4129168"/>
            <a:ext cx="690984" cy="780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T/F</a:t>
            </a:r>
            <a:endParaRPr lang="en-IN" sz="1400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45C9C9-EC3F-4876-98AA-B262D638E607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1629105" y="5077124"/>
            <a:ext cx="1720815" cy="3061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0A897B70-8FA9-435E-936E-D69D4B436039}"/>
              </a:ext>
            </a:extLst>
          </p:cNvPr>
          <p:cNvSpPr/>
          <p:nvPr/>
        </p:nvSpPr>
        <p:spPr>
          <a:xfrm>
            <a:off x="5869061" y="6066494"/>
            <a:ext cx="584291" cy="791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T/F</a:t>
            </a:r>
            <a:endParaRPr lang="en-IN" dirty="0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03D0E6B-C571-48C8-803B-537792775162}"/>
              </a:ext>
            </a:extLst>
          </p:cNvPr>
          <p:cNvCxnSpPr>
            <a:stCxn id="10" idx="3"/>
            <a:endCxn id="75" idx="1"/>
          </p:cNvCxnSpPr>
          <p:nvPr/>
        </p:nvCxnSpPr>
        <p:spPr>
          <a:xfrm rot="16200000" flipH="1">
            <a:off x="4335414" y="4928599"/>
            <a:ext cx="1078925" cy="19883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0545C95F-D47C-4733-9739-F8C0297ADC18}"/>
              </a:ext>
            </a:extLst>
          </p:cNvPr>
          <p:cNvCxnSpPr>
            <a:stCxn id="75" idx="3"/>
            <a:endCxn id="13" idx="2"/>
          </p:cNvCxnSpPr>
          <p:nvPr/>
        </p:nvCxnSpPr>
        <p:spPr>
          <a:xfrm flipV="1">
            <a:off x="6453352" y="6316717"/>
            <a:ext cx="3808939" cy="14553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A9C22E0-CABB-4602-A82B-F20BA67957B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rot="5400000">
            <a:off x="7027049" y="3243626"/>
            <a:ext cx="2215272" cy="1534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50975660-FE09-4C7A-B2E4-FC2EEC362067}"/>
              </a:ext>
            </a:extLst>
          </p:cNvPr>
          <p:cNvCxnSpPr>
            <a:stCxn id="63" idx="2"/>
            <a:endCxn id="13" idx="1"/>
          </p:cNvCxnSpPr>
          <p:nvPr/>
        </p:nvCxnSpPr>
        <p:spPr>
          <a:xfrm rot="16200000" flipH="1">
            <a:off x="8680316" y="5024837"/>
            <a:ext cx="892366" cy="6613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02B0CB52-41C4-4A23-AAA3-D6DFECAA3104}"/>
              </a:ext>
            </a:extLst>
          </p:cNvPr>
          <p:cNvCxnSpPr>
            <a:stCxn id="10" idx="4"/>
            <a:endCxn id="16" idx="5"/>
          </p:cNvCxnSpPr>
          <p:nvPr/>
        </p:nvCxnSpPr>
        <p:spPr>
          <a:xfrm rot="16200000" flipH="1">
            <a:off x="5284673" y="4097835"/>
            <a:ext cx="209194" cy="2780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0CB7058A-DFB8-465D-B9BC-A0B813ECC8AB}"/>
              </a:ext>
            </a:extLst>
          </p:cNvPr>
          <p:cNvCxnSpPr/>
          <p:nvPr/>
        </p:nvCxnSpPr>
        <p:spPr>
          <a:xfrm>
            <a:off x="9529954" y="2513179"/>
            <a:ext cx="1274681" cy="9158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C01DC3C1-D2B2-4404-9A23-A2584E82BA66}"/>
              </a:ext>
            </a:extLst>
          </p:cNvPr>
          <p:cNvCxnSpPr>
            <a:cxnSpLocks/>
            <a:stCxn id="9" idx="4"/>
            <a:endCxn id="63" idx="0"/>
          </p:cNvCxnSpPr>
          <p:nvPr/>
        </p:nvCxnSpPr>
        <p:spPr>
          <a:xfrm rot="5400000">
            <a:off x="8284695" y="3414380"/>
            <a:ext cx="1225902" cy="2036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E9BCE0E3-FD37-48B2-A899-96D2426F5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3375" y="2513889"/>
            <a:ext cx="4829292" cy="556481"/>
          </a:xfrm>
          <a:prstGeom prst="curvedConnector3">
            <a:avLst>
              <a:gd name="adj1" fmla="val 978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F19A3140-597C-4B43-9BE9-804F496A279E}"/>
              </a:ext>
            </a:extLst>
          </p:cNvPr>
          <p:cNvCxnSpPr>
            <a:cxnSpLocks/>
            <a:stCxn id="108" idx="3"/>
            <a:endCxn id="9" idx="0"/>
          </p:cNvCxnSpPr>
          <p:nvPr/>
        </p:nvCxnSpPr>
        <p:spPr>
          <a:xfrm flipV="1">
            <a:off x="7735614" y="2123090"/>
            <a:ext cx="1263869" cy="1111558"/>
          </a:xfrm>
          <a:prstGeom prst="curvedConnector4">
            <a:avLst>
              <a:gd name="adj1" fmla="val 25156"/>
              <a:gd name="adj2" fmla="val 1205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Diamond 107">
            <a:extLst>
              <a:ext uri="{FF2B5EF4-FFF2-40B4-BE49-F238E27FC236}">
                <a16:creationId xmlns:a16="http://schemas.microsoft.com/office/drawing/2014/main" id="{812C333F-C987-4ED3-9EC7-FA506EA6B734}"/>
              </a:ext>
            </a:extLst>
          </p:cNvPr>
          <p:cNvSpPr/>
          <p:nvPr/>
        </p:nvSpPr>
        <p:spPr>
          <a:xfrm>
            <a:off x="7031421" y="2713837"/>
            <a:ext cx="704193" cy="10416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T/F</a:t>
            </a:r>
            <a:endParaRPr lang="en-IN" dirty="0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A5A9042D-D15A-4F1C-8EF1-5F90124F018B}"/>
              </a:ext>
            </a:extLst>
          </p:cNvPr>
          <p:cNvSpPr/>
          <p:nvPr/>
        </p:nvSpPr>
        <p:spPr>
          <a:xfrm>
            <a:off x="5182179" y="3270319"/>
            <a:ext cx="1132189" cy="9388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  <a:endParaRPr lang="en-IN" dirty="0"/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AC384B9-AAC7-4211-918E-33C4CA2BF6C0}"/>
              </a:ext>
            </a:extLst>
          </p:cNvPr>
          <p:cNvCxnSpPr>
            <a:stCxn id="108" idx="1"/>
            <a:endCxn id="109" idx="2"/>
          </p:cNvCxnSpPr>
          <p:nvPr/>
        </p:nvCxnSpPr>
        <p:spPr>
          <a:xfrm rot="10800000" flipV="1">
            <a:off x="6197011" y="3234648"/>
            <a:ext cx="834410" cy="5051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8FB08B96-BEB1-4DD2-81F1-DD307C196EBC}"/>
              </a:ext>
            </a:extLst>
          </p:cNvPr>
          <p:cNvCxnSpPr>
            <a:stCxn id="109" idx="4"/>
            <a:endCxn id="108" idx="2"/>
          </p:cNvCxnSpPr>
          <p:nvPr/>
        </p:nvCxnSpPr>
        <p:spPr>
          <a:xfrm rot="5400000" flipH="1" flipV="1">
            <a:off x="6339037" y="3164695"/>
            <a:ext cx="453718" cy="1635244"/>
          </a:xfrm>
          <a:prstGeom prst="curvedConnector3">
            <a:avLst>
              <a:gd name="adj1" fmla="val -503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897A10-DC75-4060-B5A6-A02152B76604}"/>
              </a:ext>
            </a:extLst>
          </p:cNvPr>
          <p:cNvSpPr/>
          <p:nvPr/>
        </p:nvSpPr>
        <p:spPr>
          <a:xfrm>
            <a:off x="1031688" y="5383322"/>
            <a:ext cx="1198179" cy="93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</a:p>
          <a:p>
            <a:pPr algn="ctr"/>
            <a:r>
              <a:rPr lang="en-US" dirty="0"/>
              <a:t>Bill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9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kumar</dc:creator>
  <cp:lastModifiedBy>mukesh kumar</cp:lastModifiedBy>
  <cp:revision>2</cp:revision>
  <dcterms:created xsi:type="dcterms:W3CDTF">2021-11-15T05:15:00Z</dcterms:created>
  <dcterms:modified xsi:type="dcterms:W3CDTF">2021-11-15T08:03:41Z</dcterms:modified>
</cp:coreProperties>
</file>