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vi-V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vi-V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18AFFC-2953-4D30-AB75-208FC540AD8B}" type="datetimeFigureOut">
              <a:rPr lang="vi-VN" smtClean="0"/>
              <a:t>29/05/2019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4310C7-F668-4C67-B0C7-757CD24A53BE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88640"/>
            <a:ext cx="35221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Thuyết trình</a:t>
            </a:r>
          </a:p>
          <a:p>
            <a:pPr algn="ctr"/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24744"/>
            <a:ext cx="87639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Thực tập công nghệ phần mềm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252" y="2967335"/>
            <a:ext cx="78114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vi-VN" sz="4400" b="1" dirty="0" smtClean="0">
                <a:ln/>
                <a:solidFill>
                  <a:schemeClr val="accent3"/>
                </a:solidFill>
              </a:rPr>
              <a:t>ỨNG DỤNG </a:t>
            </a:r>
          </a:p>
          <a:p>
            <a:pPr algn="ctr"/>
            <a:r>
              <a:rPr lang="vi-VN" sz="4400" b="1" dirty="0" smtClean="0">
                <a:ln/>
                <a:solidFill>
                  <a:schemeClr val="accent3"/>
                </a:solidFill>
              </a:rPr>
              <a:t>ĐẶT ĐỒ ĂN TRÊN ANDROID</a:t>
            </a:r>
            <a:endParaRPr lang="en-US" sz="4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90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3649"/>
            <a:ext cx="31790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VI. Kết luận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ứng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này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chúng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đã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giúp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sinh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(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hoặc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những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người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dân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đang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sinh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sống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)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tại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làng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đại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học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giải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quyết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cầu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đồ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ăn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hằng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ngày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 Qua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giúp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họ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tiết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kiệm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công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sức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một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cách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đáng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kể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Vì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hạn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nên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chưa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hiện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chức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năng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để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đáp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ứng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hết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cầu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khách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tương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lai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sẽ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phát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triển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ứng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hơn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nữa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cụ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thể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thêm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chức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năng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+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vị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nơi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giao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biết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khoảng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cách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nơi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đến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quán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bao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nhiêu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+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thể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mở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rộng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đặt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đồ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ăn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ở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nhiều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nơi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hơn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nữa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Thanh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toán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online …</a:t>
            </a:r>
            <a:endParaRPr lang="vi-VN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ví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dụ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một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vài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chức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năng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sẽ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phát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triển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Nhóm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sẽ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cố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gắng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để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phát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triển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hoàn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thiện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sản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phẩm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mình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ngày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càng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tốt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hơn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để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đáp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ứng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nhu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cầu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khách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hàng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vi-VN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 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6575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556792"/>
            <a:ext cx="734481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Giáo viên hướng dẫn: Trần Đức Tuấn</a:t>
            </a:r>
          </a:p>
          <a:p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Nhóm 67:</a:t>
            </a:r>
          </a:p>
          <a:p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Danh sách thành viên:</a:t>
            </a:r>
          </a:p>
          <a:p>
            <a:pPr marL="457200" indent="-457200">
              <a:buFontTx/>
              <a:buChar char="-"/>
            </a:pPr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Nguyễn Trần Phương Khoa        1711790</a:t>
            </a:r>
            <a:endParaRPr lang="vi-V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457200" indent="-457200">
              <a:buFontTx/>
              <a:buChar char="-"/>
            </a:pPr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Nguyễn Gia Khánh Nguyên        1712382</a:t>
            </a:r>
          </a:p>
          <a:p>
            <a:pPr marL="457200" indent="-457200">
              <a:buFontTx/>
              <a:buChar char="-"/>
            </a:pPr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Nguyễn Phúc Nguyên                   1712384</a:t>
            </a:r>
          </a:p>
          <a:p>
            <a:pPr marL="457200" indent="-457200">
              <a:buFontTx/>
              <a:buChar char="-"/>
            </a:pPr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Nguyễn Đình Thịnh		  1713325</a:t>
            </a:r>
          </a:p>
          <a:p>
            <a:pPr marL="457200" indent="-457200">
              <a:buFontTx/>
              <a:buChar char="-"/>
            </a:pPr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Phạm Tấn Đại                                1710929</a:t>
            </a:r>
          </a:p>
        </p:txBody>
      </p:sp>
    </p:spTree>
    <p:extLst>
      <p:ext uri="{BB962C8B-B14F-4D97-AF65-F5344CB8AC3E}">
        <p14:creationId xmlns:p14="http://schemas.microsoft.com/office/powerpoint/2010/main" val="74971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56792"/>
            <a:ext cx="734481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buAutoNum type="romanUcPeriod"/>
            </a:pPr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GIỚI THIỆU</a:t>
            </a:r>
          </a:p>
          <a:p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II. MỤC TIÊU CỦA SẢN PHẨM</a:t>
            </a:r>
          </a:p>
          <a:p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III. ĐẶC TẢ CÁC CHỨC NĂNG</a:t>
            </a:r>
          </a:p>
          <a:p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IV. THIẾT KẾ CƠ SỞ DỮ LIỆU</a:t>
            </a:r>
          </a:p>
          <a:p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 DEMO</a:t>
            </a:r>
          </a:p>
          <a:p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VI.KẾT LUẬN</a:t>
            </a:r>
          </a:p>
        </p:txBody>
      </p:sp>
    </p:spTree>
    <p:extLst>
      <p:ext uri="{BB962C8B-B14F-4D97-AF65-F5344CB8AC3E}">
        <p14:creationId xmlns:p14="http://schemas.microsoft.com/office/powerpoint/2010/main" val="112565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059" y="404664"/>
            <a:ext cx="30898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vi-V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vi-VN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vi-VN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GIỚI THIỆU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74105"/>
            <a:ext cx="36599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* Lý do chọn đề tài: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 descr="Káº¿t quáº£ hÃ¬nh áº£nh cho lÃ ng Äáº¡i há»c thá»§ Äá»©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7" y="1916833"/>
            <a:ext cx="252617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46647" y="2348880"/>
            <a:ext cx="57230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Làng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đại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học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là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một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khu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đô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thị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khép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kín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và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đông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sinh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viên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,dân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cư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588224" y="3283412"/>
            <a:ext cx="648072" cy="64807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077071"/>
            <a:ext cx="389561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-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Nhu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cầu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ăn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uống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của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sinh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viên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cao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Có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nhiều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quán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ăn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phục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vụ</a:t>
            </a:r>
            <a:endParaRPr lang="en-US" sz="28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91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267" y="404663"/>
            <a:ext cx="51700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II</a:t>
            </a:r>
            <a:r>
              <a:rPr lang="vi-V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vi-VN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Mục tiêu của phần mềm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67687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Người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dùng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vi-V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/>
              <a:t>	+ </a:t>
            </a:r>
            <a:r>
              <a:rPr lang="en-US" sz="2000" b="1" dirty="0" err="1"/>
              <a:t>Đặt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ăn</a:t>
            </a:r>
            <a:r>
              <a:rPr lang="en-US" sz="2000" b="1" dirty="0"/>
              <a:t> </a:t>
            </a:r>
            <a:r>
              <a:rPr lang="en-US" sz="2000" b="1" dirty="0" err="1"/>
              <a:t>nhanh</a:t>
            </a:r>
            <a:r>
              <a:rPr lang="en-US" sz="2000" b="1" dirty="0"/>
              <a:t> </a:t>
            </a:r>
            <a:r>
              <a:rPr lang="en-US" sz="2000" b="1" dirty="0" err="1"/>
              <a:t>chóng</a:t>
            </a:r>
            <a:r>
              <a:rPr lang="en-US" sz="2000" b="1" dirty="0"/>
              <a:t>, </a:t>
            </a:r>
            <a:r>
              <a:rPr lang="en-US" sz="2000" b="1" dirty="0" err="1"/>
              <a:t>dễ</a:t>
            </a:r>
            <a:r>
              <a:rPr lang="en-US" sz="2000" b="1" dirty="0"/>
              <a:t> </a:t>
            </a:r>
            <a:r>
              <a:rPr lang="en-US" sz="2000" b="1" dirty="0" err="1"/>
              <a:t>dàng</a:t>
            </a:r>
            <a:r>
              <a:rPr lang="en-US" sz="2000" b="1" dirty="0"/>
              <a:t>, </a:t>
            </a:r>
            <a:r>
              <a:rPr lang="en-US" sz="2000" b="1" dirty="0" err="1"/>
              <a:t>tiện</a:t>
            </a:r>
            <a:r>
              <a:rPr lang="en-US" sz="2000" b="1" dirty="0"/>
              <a:t> </a:t>
            </a:r>
            <a:r>
              <a:rPr lang="en-US" sz="2000" b="1" dirty="0" err="1"/>
              <a:t>lợi</a:t>
            </a:r>
            <a:r>
              <a:rPr lang="en-US" sz="2000" b="1" dirty="0"/>
              <a:t>.</a:t>
            </a:r>
            <a:endParaRPr lang="vi-VN" sz="2000" b="1" dirty="0"/>
          </a:p>
          <a:p>
            <a:r>
              <a:rPr lang="en-US" sz="2000" b="1" dirty="0"/>
              <a:t>	+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</a:t>
            </a:r>
            <a:r>
              <a:rPr lang="en-US" sz="2000" b="1" dirty="0" err="1"/>
              <a:t>phản</a:t>
            </a:r>
            <a:r>
              <a:rPr lang="en-US" sz="2000" b="1" dirty="0"/>
              <a:t> </a:t>
            </a:r>
            <a:r>
              <a:rPr lang="en-US" sz="2000" b="1" dirty="0" err="1"/>
              <a:t>hồi</a:t>
            </a:r>
            <a:r>
              <a:rPr lang="en-US" sz="2000" b="1" dirty="0"/>
              <a:t>,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chất</a:t>
            </a:r>
            <a:r>
              <a:rPr lang="en-US" sz="2000" b="1" dirty="0"/>
              <a:t> </a:t>
            </a:r>
            <a:r>
              <a:rPr lang="en-US" sz="2000" b="1" dirty="0" err="1"/>
              <a:t>lượng</a:t>
            </a:r>
            <a:r>
              <a:rPr lang="en-US" sz="2000" b="1" dirty="0"/>
              <a:t> </a:t>
            </a:r>
            <a:r>
              <a:rPr lang="en-US" sz="2000" b="1" dirty="0" err="1"/>
              <a:t>phục</a:t>
            </a:r>
            <a:r>
              <a:rPr lang="en-US" sz="2000" b="1" dirty="0"/>
              <a:t> </a:t>
            </a:r>
            <a:r>
              <a:rPr lang="en-US" sz="2000" b="1" dirty="0" err="1"/>
              <a:t>vụ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chất</a:t>
            </a:r>
            <a:r>
              <a:rPr lang="en-US" sz="2000" b="1" dirty="0"/>
              <a:t> </a:t>
            </a:r>
            <a:r>
              <a:rPr lang="en-US" sz="2000" b="1" dirty="0" err="1"/>
              <a:t>lượng</a:t>
            </a:r>
            <a:r>
              <a:rPr lang="en-US" sz="2000" b="1" dirty="0"/>
              <a:t> </a:t>
            </a:r>
            <a:r>
              <a:rPr lang="en-US" sz="2000" b="1" dirty="0" err="1"/>
              <a:t>món</a:t>
            </a:r>
            <a:r>
              <a:rPr lang="en-US" sz="2000" b="1" dirty="0"/>
              <a:t> </a:t>
            </a:r>
            <a:r>
              <a:rPr lang="en-US" sz="2000" b="1" dirty="0" err="1"/>
              <a:t>ăn</a:t>
            </a:r>
            <a:r>
              <a:rPr lang="en-US" sz="2000" b="1" dirty="0"/>
              <a:t>.</a:t>
            </a:r>
            <a:endParaRPr lang="vi-VN" sz="2000" b="1" dirty="0"/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</a:rPr>
              <a:t>Quán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ăn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vi-V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/>
              <a:t>	+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tốt</a:t>
            </a:r>
            <a:r>
              <a:rPr lang="en-US" sz="2000" b="1" dirty="0"/>
              <a:t> </a:t>
            </a:r>
            <a:r>
              <a:rPr lang="en-US" sz="2000" b="1" dirty="0" err="1"/>
              <a:t>việc</a:t>
            </a:r>
            <a:r>
              <a:rPr lang="en-US" sz="2000" b="1" dirty="0"/>
              <a:t> </a:t>
            </a:r>
            <a:r>
              <a:rPr lang="en-US" sz="2000" b="1" dirty="0" err="1"/>
              <a:t>bán</a:t>
            </a:r>
            <a:r>
              <a:rPr lang="en-US" sz="2000" b="1" dirty="0"/>
              <a:t> </a:t>
            </a:r>
            <a:r>
              <a:rPr lang="en-US" sz="2000" b="1" dirty="0" err="1"/>
              <a:t>hàng</a:t>
            </a:r>
            <a:r>
              <a:rPr lang="en-US" sz="2000" b="1" dirty="0"/>
              <a:t>.</a:t>
            </a:r>
            <a:endParaRPr lang="vi-VN" sz="2000" b="1" dirty="0"/>
          </a:p>
          <a:p>
            <a:r>
              <a:rPr lang="en-US" sz="2000" b="1" dirty="0"/>
              <a:t>	+ </a:t>
            </a:r>
            <a:r>
              <a:rPr lang="en-US" sz="2000" b="1" dirty="0" err="1"/>
              <a:t>Biết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nhu</a:t>
            </a:r>
            <a:r>
              <a:rPr lang="en-US" sz="2000" b="1" dirty="0"/>
              <a:t> </a:t>
            </a:r>
            <a:r>
              <a:rPr lang="en-US" sz="2000" b="1" dirty="0" err="1"/>
              <a:t>cầu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dùng</a:t>
            </a:r>
            <a:r>
              <a:rPr lang="en-US" sz="2000" b="1" dirty="0"/>
              <a:t> </a:t>
            </a:r>
            <a:r>
              <a:rPr lang="en-US" sz="2000" b="1" dirty="0" err="1"/>
              <a:t>thông</a:t>
            </a:r>
            <a:r>
              <a:rPr lang="en-US" sz="2000" b="1" dirty="0"/>
              <a:t> qua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đánh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phản</a:t>
            </a:r>
            <a:r>
              <a:rPr lang="en-US" sz="2000" b="1" dirty="0"/>
              <a:t> </a:t>
            </a:r>
            <a:r>
              <a:rPr lang="en-US" sz="2000" b="1" dirty="0" err="1"/>
              <a:t>hồi</a:t>
            </a:r>
            <a:r>
              <a:rPr lang="en-US" sz="2000" b="1" dirty="0"/>
              <a:t> </a:t>
            </a:r>
            <a:r>
              <a:rPr lang="en-US" sz="2000" b="1" dirty="0" err="1"/>
              <a:t>từ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phía</a:t>
            </a:r>
            <a:r>
              <a:rPr lang="en-US" sz="2000" b="1" dirty="0" smtClean="0"/>
              <a:t> </a:t>
            </a:r>
            <a:r>
              <a:rPr lang="en-US" sz="2000" b="1" dirty="0" err="1"/>
              <a:t>người</a:t>
            </a:r>
            <a:r>
              <a:rPr lang="en-US" sz="2000" b="1" dirty="0"/>
              <a:t> </a:t>
            </a:r>
            <a:r>
              <a:rPr lang="en-US" sz="2000" b="1" dirty="0" err="1"/>
              <a:t>dùng</a:t>
            </a:r>
            <a:r>
              <a:rPr lang="en-US" sz="2000" b="1" dirty="0"/>
              <a:t>.</a:t>
            </a:r>
            <a:endParaRPr lang="vi-VN" sz="2000" b="1" dirty="0"/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 </a:t>
            </a:r>
            <a:endParaRPr lang="vi-VN" sz="2000" b="1" dirty="0"/>
          </a:p>
          <a:p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29197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268761"/>
            <a:ext cx="41905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III</a:t>
            </a:r>
            <a:r>
              <a:rPr lang="vi-V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 </a:t>
            </a:r>
            <a:r>
              <a:rPr lang="vi-VN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Đặc tả chức năng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1038202"/>
            <a:ext cx="43765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Chức năng của người quản lý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2" y="1556792"/>
            <a:ext cx="3006090" cy="1655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888" y="3284984"/>
            <a:ext cx="36215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Chức năng của quán ăn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46649"/>
            <a:ext cx="448754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059" y="332656"/>
            <a:ext cx="4083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Chức năng của khách hàng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547260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7057"/>
            <a:ext cx="61915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IV. Thiết kế cơ sở dữ liệu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03649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b="1" i="1" dirty="0" smtClean="0">
                <a:solidFill>
                  <a:schemeClr val="accent6">
                    <a:lumMod val="50000"/>
                  </a:schemeClr>
                </a:solidFill>
              </a:rPr>
              <a:t>Thiết kế csdl bằng Fisebase của Google:</a:t>
            </a:r>
          </a:p>
          <a:p>
            <a:r>
              <a:rPr lang="vi-VN" b="1" dirty="0" smtClean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Lưu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trữ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cơ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sở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dữ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liệu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bằng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Realtime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Database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Xác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tài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khoản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bằng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Authentication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vi-V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8"/>
            <a:ext cx="5943600" cy="43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7057"/>
            <a:ext cx="46885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 Demo sản phẩm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622" y="2564904"/>
            <a:ext cx="75007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vi-V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Mời thầy và các bạn theo dõi </a:t>
            </a:r>
          </a:p>
          <a:p>
            <a:pPr algn="ctr"/>
            <a:r>
              <a:rPr lang="vi-V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demo sản phẩm của nhóm 67 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67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</TotalTime>
  <Words>407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2019-05-29T13:16:29Z</dcterms:created>
  <dcterms:modified xsi:type="dcterms:W3CDTF">2019-05-29T18:55:13Z</dcterms:modified>
</cp:coreProperties>
</file>