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Electric Smart Fence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Assignment solution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26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03" y="696683"/>
            <a:ext cx="8596668" cy="1076697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Components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960" y="1959428"/>
            <a:ext cx="5913471" cy="4533197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Arduino MEGA2560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ESP32-CAM module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MPU6050 module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PIR sensor module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LDR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Laser diode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NEO-M8N GPS module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KY-019 5v Relay module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3912" y="1959428"/>
            <a:ext cx="2030680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</a:rPr>
              <a:t>1x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</a:rPr>
              <a:t>1x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</a:rPr>
              <a:t>4x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</a:rPr>
              <a:t>4x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</a:rPr>
              <a:t>1x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</a:rPr>
              <a:t>1x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</a:rPr>
              <a:t>1x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FFC000"/>
                </a:solidFill>
              </a:rPr>
              <a:t>1x</a:t>
            </a:r>
          </a:p>
          <a:p>
            <a:pPr algn="ctr">
              <a:lnSpc>
                <a:spcPct val="150000"/>
              </a:lnSpc>
            </a:pPr>
            <a:endParaRPr lang="en-US" dirty="0" smtClean="0">
              <a:solidFill>
                <a:srgbClr val="FFC000"/>
              </a:solidFill>
            </a:endParaRPr>
          </a:p>
          <a:p>
            <a:pPr algn="ctr"/>
            <a:endParaRPr lang="en-IN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8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6" t="24530" b="9972"/>
          <a:stretch/>
        </p:blipFill>
        <p:spPr>
          <a:xfrm>
            <a:off x="6875813" y="1"/>
            <a:ext cx="5316187" cy="68580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44437" y="6055051"/>
            <a:ext cx="8596667" cy="674024"/>
          </a:xfrm>
        </p:spPr>
        <p:txBody>
          <a:bodyPr>
            <a:normAutofit/>
          </a:bodyPr>
          <a:lstStyle/>
          <a:p>
            <a:pPr algn="ctr"/>
            <a:r>
              <a:rPr lang="en-US" sz="2400" b="1" i="1" dirty="0" smtClean="0">
                <a:solidFill>
                  <a:srgbClr val="FFC000"/>
                </a:solidFill>
              </a:rPr>
              <a:t>Circuit Diagram</a:t>
            </a:r>
            <a:endParaRPr lang="en-IN" sz="2400" b="1" i="1" dirty="0">
              <a:solidFill>
                <a:srgbClr val="FFC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t="11325" r="6103" b="13682"/>
          <a:stretch/>
        </p:blipFill>
        <p:spPr>
          <a:xfrm>
            <a:off x="573024" y="528977"/>
            <a:ext cx="11004589" cy="53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0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1575" y="329184"/>
            <a:ext cx="8596668" cy="772312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64140" y="1223416"/>
            <a:ext cx="9379732" cy="5634584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C000"/>
                </a:solidFill>
              </a:rPr>
              <a:t>The main microcontroller is the ATmega2560 based </a:t>
            </a:r>
            <a:r>
              <a:rPr lang="en-US" sz="1800" dirty="0">
                <a:solidFill>
                  <a:srgbClr val="FFC000"/>
                </a:solidFill>
              </a:rPr>
              <a:t>A</a:t>
            </a:r>
            <a:r>
              <a:rPr lang="en-US" sz="1800" dirty="0" smtClean="0">
                <a:solidFill>
                  <a:srgbClr val="FFC000"/>
                </a:solidFill>
              </a:rPr>
              <a:t>rduino Mega. Connected to it is an ESP32 CAM module which will act as the IR camera.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C000"/>
                </a:solidFill>
              </a:rPr>
              <a:t>Each vertex of the fencing will have one MPU6050 module to detect the motion of that edge and a PIR sensor to sense anyone which is in proximity of the fence vertex.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C000"/>
                </a:solidFill>
              </a:rPr>
              <a:t>Below the fence one vertex will have a laser module pointing the laser in the direction of the next vertex, reflected by mirrors.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C000"/>
                </a:solidFill>
              </a:rPr>
              <a:t> the laser will complete its path and return back to the main vertex where it’ll hit the LDR.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C000"/>
                </a:solidFill>
              </a:rPr>
              <a:t>If the path of laser is broken or the fence of any edge experiences heavy motion or if the PIR sensor of a vertex detect proximity of someone, the </a:t>
            </a:r>
            <a:r>
              <a:rPr lang="en-US" sz="1800" dirty="0" err="1" smtClean="0">
                <a:solidFill>
                  <a:srgbClr val="FFC000"/>
                </a:solidFill>
              </a:rPr>
              <a:t>arduino</a:t>
            </a:r>
            <a:r>
              <a:rPr lang="en-US" sz="1800" dirty="0" smtClean="0">
                <a:solidFill>
                  <a:srgbClr val="FFC000"/>
                </a:solidFill>
              </a:rPr>
              <a:t> will enter the alert mode.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C000"/>
                </a:solidFill>
              </a:rPr>
              <a:t>In the camera of ESP32 module will activate and click pictures of the fencing, showing the perpetrator and the alarms will be sounded.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C000"/>
                </a:solidFill>
              </a:rPr>
              <a:t>An Alert mail will be sent to the owner by the Arduino MEGA. It will have the alert message as well as the </a:t>
            </a:r>
            <a:r>
              <a:rPr lang="en-US" sz="1800" dirty="0">
                <a:solidFill>
                  <a:srgbClr val="FFC000"/>
                </a:solidFill>
              </a:rPr>
              <a:t>G</a:t>
            </a:r>
            <a:r>
              <a:rPr lang="en-US" sz="1800" dirty="0" smtClean="0">
                <a:solidFill>
                  <a:srgbClr val="FFC000"/>
                </a:solidFill>
              </a:rPr>
              <a:t>oogle drive link that will contain the images captured by the ESP32 CAM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71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27" y="626008"/>
            <a:ext cx="8596668" cy="6128360"/>
          </a:xfrm>
        </p:spPr>
        <p:txBody>
          <a:bodyPr>
            <a:normAutofit/>
          </a:bodyPr>
          <a:lstStyle/>
          <a:p>
            <a:pPr marL="342900" lvl="0" indent="-342900">
              <a:buClr>
                <a:srgbClr val="FFCA08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</a:rPr>
              <a:t>In </a:t>
            </a:r>
            <a:r>
              <a:rPr lang="en-US" sz="1800" dirty="0" smtClean="0">
                <a:solidFill>
                  <a:srgbClr val="FFC000"/>
                </a:solidFill>
              </a:rPr>
              <a:t>the Alert mode, The </a:t>
            </a:r>
            <a:r>
              <a:rPr lang="en-US" sz="1800" dirty="0">
                <a:solidFill>
                  <a:srgbClr val="FFC000"/>
                </a:solidFill>
              </a:rPr>
              <a:t>camera of ESP32 module will activate and click pictures of the fencing, showing the perpetrator </a:t>
            </a:r>
            <a:endParaRPr lang="en-US" sz="1800" dirty="0" smtClean="0">
              <a:solidFill>
                <a:srgbClr val="FFC000"/>
              </a:solidFill>
            </a:endParaRPr>
          </a:p>
          <a:p>
            <a:pPr lvl="0">
              <a:buClr>
                <a:srgbClr val="FFCA08"/>
              </a:buClr>
            </a:pPr>
            <a:endParaRPr lang="en-US" sz="1800" dirty="0" smtClean="0">
              <a:solidFill>
                <a:srgbClr val="FFC000"/>
              </a:solidFill>
            </a:endParaRPr>
          </a:p>
          <a:p>
            <a:pPr marL="342900" lvl="0" indent="-342900">
              <a:buClr>
                <a:srgbClr val="FFCA08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C000"/>
                </a:solidFill>
              </a:rPr>
              <a:t>The Alarms will also </a:t>
            </a:r>
            <a:r>
              <a:rPr lang="en-US" sz="1800" dirty="0">
                <a:solidFill>
                  <a:srgbClr val="FFC000"/>
                </a:solidFill>
              </a:rPr>
              <a:t>be </a:t>
            </a:r>
            <a:r>
              <a:rPr lang="en-US" sz="1800" dirty="0" smtClean="0">
                <a:solidFill>
                  <a:srgbClr val="FFC000"/>
                </a:solidFill>
              </a:rPr>
              <a:t>sounded and the relay will turn ON supplying 220V AC to the fencing.</a:t>
            </a:r>
          </a:p>
          <a:p>
            <a:pPr lvl="0">
              <a:buClr>
                <a:srgbClr val="FFCA08"/>
              </a:buClr>
            </a:pPr>
            <a:endParaRPr lang="en-US" sz="1800" dirty="0">
              <a:solidFill>
                <a:srgbClr val="FFC000"/>
              </a:solidFill>
            </a:endParaRPr>
          </a:p>
          <a:p>
            <a:pPr marL="342900" lvl="0" indent="-342900">
              <a:buClr>
                <a:srgbClr val="FFCA08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</a:rPr>
              <a:t>An Alert mail will be sent to the owner by the Arduino MEGA</a:t>
            </a:r>
            <a:r>
              <a:rPr lang="en-US" sz="1800" dirty="0" smtClean="0">
                <a:solidFill>
                  <a:srgbClr val="FFC000"/>
                </a:solidFill>
              </a:rPr>
              <a:t>.</a:t>
            </a:r>
          </a:p>
          <a:p>
            <a:pPr lvl="0">
              <a:buClr>
                <a:srgbClr val="FFCA08"/>
              </a:buClr>
            </a:pPr>
            <a:endParaRPr lang="en-US" sz="1800" dirty="0" smtClean="0">
              <a:solidFill>
                <a:srgbClr val="FFC000"/>
              </a:solidFill>
            </a:endParaRPr>
          </a:p>
          <a:p>
            <a:pPr marL="342900" lvl="0" indent="-342900">
              <a:buClr>
                <a:srgbClr val="FFCA08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C000"/>
                </a:solidFill>
              </a:rPr>
              <a:t>It </a:t>
            </a:r>
            <a:r>
              <a:rPr lang="en-US" sz="1800" dirty="0">
                <a:solidFill>
                  <a:srgbClr val="FFC000"/>
                </a:solidFill>
              </a:rPr>
              <a:t>will have the alert </a:t>
            </a:r>
            <a:r>
              <a:rPr lang="en-US" sz="1800" dirty="0" smtClean="0">
                <a:solidFill>
                  <a:srgbClr val="FFC000"/>
                </a:solidFill>
              </a:rPr>
              <a:t>message which will contain the GPS location of the fence side that was disturbed, given by the NEO-M8N GPS module </a:t>
            </a:r>
          </a:p>
          <a:p>
            <a:pPr lvl="0">
              <a:buClr>
                <a:srgbClr val="FFCA08"/>
              </a:buClr>
            </a:pPr>
            <a:endParaRPr lang="en-US" sz="1800" dirty="0" smtClean="0">
              <a:solidFill>
                <a:srgbClr val="FFC000"/>
              </a:solidFill>
            </a:endParaRPr>
          </a:p>
          <a:p>
            <a:pPr marL="342900" lvl="0" indent="-342900">
              <a:buClr>
                <a:srgbClr val="FFCA08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</a:rPr>
              <a:t>T</a:t>
            </a:r>
            <a:r>
              <a:rPr lang="en-US" sz="1800" dirty="0" smtClean="0">
                <a:solidFill>
                  <a:srgbClr val="FFC000"/>
                </a:solidFill>
              </a:rPr>
              <a:t>he Mail will also include a Google </a:t>
            </a:r>
            <a:r>
              <a:rPr lang="en-US" sz="1800" dirty="0">
                <a:solidFill>
                  <a:srgbClr val="FFC000"/>
                </a:solidFill>
              </a:rPr>
              <a:t>drive link that will contain the images captured by the ESP32 CAM module.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21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Thank  You</a:t>
            </a:r>
            <a:endParaRPr lang="en-IN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- By, Devvrat Bani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540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6">
      <a:dk1>
        <a:sysClr val="windowText" lastClr="000000"/>
      </a:dk1>
      <a:lt1>
        <a:srgbClr val="000000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350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Electric Smart Fence</vt:lpstr>
      <vt:lpstr>Components</vt:lpstr>
      <vt:lpstr>PowerPoint Presentation</vt:lpstr>
      <vt:lpstr>Algorithm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Smart Fence</dc:title>
  <dc:creator>Devvrat Bani</dc:creator>
  <cp:lastModifiedBy>Devvrat Bani</cp:lastModifiedBy>
  <cp:revision>5</cp:revision>
  <dcterms:created xsi:type="dcterms:W3CDTF">2024-01-12T09:13:47Z</dcterms:created>
  <dcterms:modified xsi:type="dcterms:W3CDTF">2024-01-12T09:52:48Z</dcterms:modified>
</cp:coreProperties>
</file>