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29328-6517-496C-946B-3B2808942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Integrado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F6E644-E1D9-4F5C-B535-03F88ED35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Nádio </a:t>
            </a:r>
            <a:r>
              <a:rPr lang="pt-BR" dirty="0" err="1"/>
              <a:t>dib</a:t>
            </a:r>
            <a:r>
              <a:rPr lang="pt-BR" dirty="0"/>
              <a:t> – Eng. Software</a:t>
            </a:r>
          </a:p>
          <a:p>
            <a:r>
              <a:rPr lang="pt-BR" dirty="0" err="1"/>
              <a:t>Uniprojeção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CC20D-C6A3-4237-9F57-CC85EAA4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problema abordado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1F952-79A1-4A15-8700-71FD95D5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hora certa de utilizar o padrão de desenvolvimento DOD?</a:t>
            </a:r>
          </a:p>
          <a:p>
            <a:r>
              <a:rPr lang="pt-BR" dirty="0"/>
              <a:t>Quando não utilizar DOD?</a:t>
            </a:r>
          </a:p>
          <a:p>
            <a:r>
              <a:rPr lang="pt-BR" dirty="0"/>
              <a:t>Como utilizar os componentes do hardware e do sistema operacional ao seu favor?</a:t>
            </a:r>
          </a:p>
          <a:p>
            <a:r>
              <a:rPr lang="pt-BR" dirty="0"/>
              <a:t>Nem sempre uma operação assíncrona será melhor que uma síncrona, então como utilizar de forma correta esses recursos modernos em DOD?</a:t>
            </a:r>
          </a:p>
        </p:txBody>
      </p:sp>
    </p:spTree>
    <p:extLst>
      <p:ext uri="{BB962C8B-B14F-4D97-AF65-F5344CB8AC3E}">
        <p14:creationId xmlns:p14="http://schemas.microsoft.com/office/powerpoint/2010/main" val="154658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9A010-A104-4F54-88A7-224C35D8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8EB0E5-B7F5-4EFE-B5E8-1FB5CDC82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49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9A010-A104-4F54-88A7-224C35D8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8EB0E5-B7F5-4EFE-B5E8-1FB5CDC82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0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9788-050E-4D90-A7C9-8DDFE5C4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EAA9F-E571-4102-97BC-D03A77CB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Linha de pesquisa</a:t>
            </a:r>
          </a:p>
          <a:p>
            <a:r>
              <a:rPr lang="pt-BR" dirty="0"/>
              <a:t>Sobre o problema abordado</a:t>
            </a:r>
          </a:p>
          <a:p>
            <a:r>
              <a:rPr lang="pt-BR" dirty="0"/>
              <a:t>Solução</a:t>
            </a:r>
          </a:p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42172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DC65-CBAA-48A9-9C67-DC96724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BA3E55-7C2F-478B-9620-AC422142C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DOD para otimização server-side em jogos</a:t>
            </a:r>
          </a:p>
        </p:txBody>
      </p:sp>
    </p:spTree>
    <p:extLst>
      <p:ext uri="{BB962C8B-B14F-4D97-AF65-F5344CB8AC3E}">
        <p14:creationId xmlns:p14="http://schemas.microsoft.com/office/powerpoint/2010/main" val="148386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13CB5-71CE-4B08-82E6-54E31A48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AD44A-0BD7-4E7D-85B6-98192980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DOD?</a:t>
            </a:r>
          </a:p>
          <a:p>
            <a:r>
              <a:rPr lang="pt-BR" dirty="0"/>
              <a:t>Qual as principais vantagens de utilizar DOD ao invés de OOP?</a:t>
            </a:r>
          </a:p>
          <a:p>
            <a:r>
              <a:rPr lang="pt-BR" dirty="0"/>
              <a:t>Por que o tempo de resposta da aplicação em OOP é mais demorado que a de uma aplicação DOD que possui as mesmas funcionalidades?</a:t>
            </a:r>
          </a:p>
          <a:p>
            <a:r>
              <a:rPr lang="pt-BR" dirty="0"/>
              <a:t>Até onde OOP é viável utilizar nesse tipo de ambiente?</a:t>
            </a:r>
          </a:p>
          <a:p>
            <a:r>
              <a:rPr lang="pt-BR" dirty="0"/>
              <a:t>DOD é a melhor solução... Será?</a:t>
            </a:r>
          </a:p>
        </p:txBody>
      </p:sp>
    </p:spTree>
    <p:extLst>
      <p:ext uri="{BB962C8B-B14F-4D97-AF65-F5344CB8AC3E}">
        <p14:creationId xmlns:p14="http://schemas.microsoft.com/office/powerpoint/2010/main" val="25259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89BC2-9921-4DA4-9C34-B0CC64EB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 de pesquisa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9AA91-FC9F-43D1-AC3F-A16C3BDA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00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531CA-CC34-4467-B848-FCD69ED9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8C32E-46EC-4F45-A97B-C5BBAE90A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Analítica;</a:t>
            </a:r>
          </a:p>
          <a:p>
            <a:r>
              <a:rPr lang="pt-BR" dirty="0"/>
              <a:t>Comparativa; e</a:t>
            </a:r>
          </a:p>
          <a:p>
            <a:r>
              <a:rPr lang="pt-BR" dirty="0"/>
              <a:t>Baseada em testes e relatórios.</a:t>
            </a:r>
          </a:p>
        </p:txBody>
      </p:sp>
    </p:spTree>
    <p:extLst>
      <p:ext uri="{BB962C8B-B14F-4D97-AF65-F5344CB8AC3E}">
        <p14:creationId xmlns:p14="http://schemas.microsoft.com/office/powerpoint/2010/main" val="328031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A632C-A7AC-4C3B-9C0E-907C569A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problema abordado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72FFF0-4195-4B9F-ADC4-533B763E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Baixa performance em aplicações para servidores para abordagens com o paradigma OOP</a:t>
            </a:r>
          </a:p>
        </p:txBody>
      </p:sp>
    </p:spTree>
    <p:extLst>
      <p:ext uri="{BB962C8B-B14F-4D97-AF65-F5344CB8AC3E}">
        <p14:creationId xmlns:p14="http://schemas.microsoft.com/office/powerpoint/2010/main" val="400154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CC20D-C6A3-4237-9F57-CC85EAA4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problema abordado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1F952-79A1-4A15-8700-71FD95D5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aplicações OOP para servidores de jogos necessitam de otimização?</a:t>
            </a:r>
          </a:p>
          <a:p>
            <a:r>
              <a:rPr lang="pt-BR" dirty="0"/>
              <a:t>Identificando o gargalo do sistema... Será que é a velocidade de acesso aos recursos da memória?</a:t>
            </a:r>
          </a:p>
          <a:p>
            <a:r>
              <a:rPr lang="pt-BR" dirty="0"/>
              <a:t>Operações de multitarefas ou de multiprocessamento, compartilhamento constante de recursos do buffer, isso pode aumentar ainda mais a complexidade do sistema!</a:t>
            </a:r>
          </a:p>
        </p:txBody>
      </p:sp>
    </p:spTree>
    <p:extLst>
      <p:ext uri="{BB962C8B-B14F-4D97-AF65-F5344CB8AC3E}">
        <p14:creationId xmlns:p14="http://schemas.microsoft.com/office/powerpoint/2010/main" val="267512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5A211-CE12-4134-8BC3-F8E9FC41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DFB60C-488F-427E-BCEF-F8FB7E63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Utilização de diretrizes do padrão de desenvolvimento DOD na otimização dessas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296508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363636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</TotalTime>
  <Words>254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Projeto Integrado II</vt:lpstr>
      <vt:lpstr>sumário</vt:lpstr>
      <vt:lpstr>Introdução</vt:lpstr>
      <vt:lpstr>introdução</vt:lpstr>
      <vt:lpstr>Linha de pesquisa</vt:lpstr>
      <vt:lpstr>Linha de pesquisa</vt:lpstr>
      <vt:lpstr>Sobre o problema abordado</vt:lpstr>
      <vt:lpstr>Sobre o problema abordado</vt:lpstr>
      <vt:lpstr>solução</vt:lpstr>
      <vt:lpstr>Sobre o problema abordado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 II</dc:title>
  <dc:creator>devwarlt</dc:creator>
  <cp:lastModifiedBy>devwarlt</cp:lastModifiedBy>
  <cp:revision>20</cp:revision>
  <dcterms:created xsi:type="dcterms:W3CDTF">2020-10-17T17:42:56Z</dcterms:created>
  <dcterms:modified xsi:type="dcterms:W3CDTF">2020-10-17T18:28:18Z</dcterms:modified>
</cp:coreProperties>
</file>