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293" r:id="rId25"/>
    <p:sldId id="295" r:id="rId26"/>
    <p:sldId id="320" r:id="rId27"/>
    <p:sldId id="321" r:id="rId28"/>
    <p:sldId id="29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6E96-757F-425B-9385-ABE4A6221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Palestra </a:t>
            </a:r>
            <a:r>
              <a:rPr lang="pt-BR" b="1" dirty="0" err="1"/>
              <a:t>ii</a:t>
            </a:r>
            <a:br>
              <a:rPr lang="pt-BR" dirty="0"/>
            </a:br>
            <a:r>
              <a:rPr lang="pt-BR" dirty="0"/>
              <a:t>aumento de produtividade com github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9FBE1-A98E-4A89-930D-824419FA5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Nádio dib – eng. Software</a:t>
            </a:r>
          </a:p>
          <a:p>
            <a:r>
              <a:rPr lang="pt-BR" dirty="0">
                <a:solidFill>
                  <a:srgbClr val="FFFF00"/>
                </a:solidFill>
              </a:rPr>
              <a:t>uniprojeção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D9947B2B-8697-457D-B4ED-4972EEF7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01391-2C5A-4BDB-8A00-DB9703DE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deploy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FCCB3E06-4233-497F-8855-A62D2BDFAD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24" b="924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89D69C-EC60-489C-ABA8-BB89850E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7994398" cy="1143000"/>
          </a:xfrm>
        </p:spPr>
        <p:txBody>
          <a:bodyPr>
            <a:normAutofit/>
          </a:bodyPr>
          <a:lstStyle/>
          <a:p>
            <a:r>
              <a:rPr lang="pt-BR" dirty="0"/>
              <a:t>Aqui as mudanças aprovadas durante as discussões e revisão de código no PR são incluídas no branch-alvo (destino final dos commits) sendo este o branch principal do projeto. Caso existam problemas, o PR pode ser revertido.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A25080CA-06D3-46DB-BD6D-7B5EBC1B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72CB7-9403-4F7E-AB39-33A56EB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AB9AA2A-62FE-4622-90DD-6953CD5330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74" b="1274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20DBD-4FE9-4207-8FB1-BD65C18A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8761505" cy="682472"/>
          </a:xfrm>
        </p:spPr>
        <p:txBody>
          <a:bodyPr/>
          <a:lstStyle/>
          <a:p>
            <a:r>
              <a:rPr lang="pt-BR" dirty="0"/>
              <a:t>Os commits relacionados até então a um PR são submetidos a um branch final.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A70ACEF5-F9EA-4147-AC5C-57FDA8A8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4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72CB7-9403-4F7E-AB39-33A56EB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20DBD-4FE9-4207-8FB1-BD65C18A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8761505" cy="682472"/>
          </a:xfrm>
        </p:spPr>
        <p:txBody>
          <a:bodyPr/>
          <a:lstStyle/>
          <a:p>
            <a:r>
              <a:rPr lang="pt-BR" dirty="0"/>
              <a:t>Existem três tipos de merge: </a:t>
            </a:r>
            <a:r>
              <a:rPr lang="pt-BR" b="1" dirty="0">
                <a:solidFill>
                  <a:srgbClr val="FFFF00"/>
                </a:solidFill>
              </a:rPr>
              <a:t>Merge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Squash</a:t>
            </a:r>
            <a:r>
              <a:rPr lang="pt-BR" dirty="0"/>
              <a:t> e </a:t>
            </a:r>
            <a:r>
              <a:rPr lang="pt-BR" b="1" dirty="0">
                <a:solidFill>
                  <a:srgbClr val="FFFF00"/>
                </a:solidFill>
              </a:rPr>
              <a:t>Rebase</a:t>
            </a:r>
            <a:r>
              <a:rPr lang="pt-BR" dirty="0"/>
              <a:t>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A70ACEF5-F9EA-4147-AC5C-57FDA8A8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3938C2-94DB-45D3-8893-2AECE964DAA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t="175" r="817" b="6174"/>
          <a:stretch/>
        </p:blipFill>
        <p:spPr bwMode="auto">
          <a:xfrm>
            <a:off x="2224216" y="368891"/>
            <a:ext cx="7710617" cy="38849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9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Github Pages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Suporte para páginas web simples.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8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DC794-F55C-4D30-BF85-B59F69A4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pages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499A6916-7063-4BFF-9736-C2942B57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  <p:pic>
        <p:nvPicPr>
          <p:cNvPr id="2050" name="Picture 2" descr="pages-home-page">
            <a:extLst>
              <a:ext uri="{FF2B5EF4-FFF2-40B4-BE49-F238E27FC236}">
                <a16:creationId xmlns:a16="http://schemas.microsoft.com/office/drawing/2014/main" id="{839D9A02-ACDF-429D-BE15-4C43BEE835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457" y="1752600"/>
            <a:ext cx="6955912" cy="42242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9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Realizando contribuições através de fork e pull request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Faça do seu jeito!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E1915-04E1-4237-BA6C-56D15367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401225" cy="1478570"/>
          </a:xfrm>
        </p:spPr>
        <p:txBody>
          <a:bodyPr/>
          <a:lstStyle/>
          <a:p>
            <a:r>
              <a:rPr lang="pt-BR" dirty="0"/>
              <a:t>Realizando contribuições através de fork e pull request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9A5AF-4573-41AA-9458-E6EF5608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teve interesse em utilizar um projeto open source (código livre)?</a:t>
            </a:r>
          </a:p>
          <a:p>
            <a:r>
              <a:rPr lang="pt-BR" dirty="0"/>
              <a:t>Já teve vontade de customizar esses projetos do seu jeito?</a:t>
            </a:r>
          </a:p>
          <a:p>
            <a:r>
              <a:rPr lang="pt-BR" dirty="0"/>
              <a:t>Ou mesmo...  Já pensou em contribuir neles?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F9E0CB42-2957-4761-8174-842F4CAF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E1915-04E1-4237-BA6C-56D15367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401225" cy="1478570"/>
          </a:xfrm>
        </p:spPr>
        <p:txBody>
          <a:bodyPr/>
          <a:lstStyle/>
          <a:p>
            <a:r>
              <a:rPr lang="pt-BR" dirty="0"/>
              <a:t>Realizando contribuições através de fork e pull request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F9E0CB42-2957-4761-8174-842F4CAF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  <p:sp>
        <p:nvSpPr>
          <p:cNvPr id="5" name="AutoShape 2" descr="A repository's fork button">
            <a:extLst>
              <a:ext uri="{FF2B5EF4-FFF2-40B4-BE49-F238E27FC236}">
                <a16:creationId xmlns:a16="http://schemas.microsoft.com/office/drawing/2014/main" id="{E75E9878-CE6D-49EF-A72F-A7D1C025F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A repository's fork button">
            <a:extLst>
              <a:ext uri="{FF2B5EF4-FFF2-40B4-BE49-F238E27FC236}">
                <a16:creationId xmlns:a16="http://schemas.microsoft.com/office/drawing/2014/main" id="{6C308E56-8B38-4E1B-A2AE-BB82878CD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8"/>
          <a:stretch/>
        </p:blipFill>
        <p:spPr bwMode="auto">
          <a:xfrm>
            <a:off x="280087" y="2534635"/>
            <a:ext cx="2846360" cy="9328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cently pushed branch banner">
            <a:extLst>
              <a:ext uri="{FF2B5EF4-FFF2-40B4-BE49-F238E27FC236}">
                <a16:creationId xmlns:a16="http://schemas.microsoft.com/office/drawing/2014/main" id="{01EB19DB-A7F9-4A5A-9BCE-EA1F23E86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8"/>
          <a:stretch/>
        </p:blipFill>
        <p:spPr bwMode="auto">
          <a:xfrm>
            <a:off x="3723502" y="2155132"/>
            <a:ext cx="8188411" cy="11374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nd Pull Request button">
            <a:extLst>
              <a:ext uri="{FF2B5EF4-FFF2-40B4-BE49-F238E27FC236}">
                <a16:creationId xmlns:a16="http://schemas.microsoft.com/office/drawing/2014/main" id="{4AFBCFDC-236F-47EC-AD74-E4B3FB94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53" y="3869997"/>
            <a:ext cx="7032093" cy="2652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C7F7D60F-E1BE-4483-8BB1-0669665D294E}"/>
              </a:ext>
            </a:extLst>
          </p:cNvPr>
          <p:cNvCxnSpPr>
            <a:cxnSpLocks/>
            <a:stCxn id="3076" idx="3"/>
            <a:endCxn id="3080" idx="1"/>
          </p:cNvCxnSpPr>
          <p:nvPr/>
        </p:nvCxnSpPr>
        <p:spPr>
          <a:xfrm flipV="1">
            <a:off x="3126447" y="2723865"/>
            <a:ext cx="597055" cy="2771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B8A691D-7F75-4B08-A990-84000A85A565}"/>
              </a:ext>
            </a:extLst>
          </p:cNvPr>
          <p:cNvCxnSpPr>
            <a:cxnSpLocks/>
            <a:stCxn id="3080" idx="2"/>
            <a:endCxn id="3082" idx="0"/>
          </p:cNvCxnSpPr>
          <p:nvPr/>
        </p:nvCxnSpPr>
        <p:spPr>
          <a:xfrm rot="5400000">
            <a:off x="6591955" y="2644243"/>
            <a:ext cx="577399" cy="1874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6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Nicho e comunidade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Público alvo.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2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629D-A362-47E8-A56B-DA4FD98C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Nicho e comunidade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2D95E7-AEAC-41A2-9C8A-4C1AA0F0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Desenvolvedores, Testadores, Engenheiros etc.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C5F6EF27-6181-41E5-ADE4-ED7C27A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  <p:pic>
        <p:nvPicPr>
          <p:cNvPr id="4098" name="Picture 2" descr="Desenvolvedor de software estressado com computador no escritório em casa |  Foto Premium">
            <a:extLst>
              <a:ext uri="{FF2B5EF4-FFF2-40B4-BE49-F238E27FC236}">
                <a16:creationId xmlns:a16="http://schemas.microsoft.com/office/drawing/2014/main" id="{91C0FB6C-DC0C-4391-A070-4594A19F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8" y="216299"/>
            <a:ext cx="3364457" cy="24776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este de Software da Depressão">
            <a:extLst>
              <a:ext uri="{FF2B5EF4-FFF2-40B4-BE49-F238E27FC236}">
                <a16:creationId xmlns:a16="http://schemas.microsoft.com/office/drawing/2014/main" id="{8DFEF854-3CF8-4DBB-8519-B8F03E5C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3" y="1777594"/>
            <a:ext cx="2247900" cy="2247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ips to choose the best DevOps tool for your organization | ISHIR |  Software Development India | ISHIR- Software Development Company India">
            <a:extLst>
              <a:ext uri="{FF2B5EF4-FFF2-40B4-BE49-F238E27FC236}">
                <a16:creationId xmlns:a16="http://schemas.microsoft.com/office/drawing/2014/main" id="{B2CF2783-B2B1-4CDD-B8B9-5CE979A8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02" y="356923"/>
            <a:ext cx="3904735" cy="21964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92DF-E490-4B34-A6AC-9283E084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CA590-2BDD-44C3-8276-7F8F2DBF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Sobre o GitHub</a:t>
            </a:r>
          </a:p>
          <a:p>
            <a:r>
              <a:rPr lang="pt-BR" dirty="0"/>
              <a:t>Fluxo de Funcionamento</a:t>
            </a:r>
          </a:p>
          <a:p>
            <a:r>
              <a:rPr lang="pt-BR" dirty="0"/>
              <a:t>GitHub Pages</a:t>
            </a:r>
          </a:p>
          <a:p>
            <a:r>
              <a:rPr lang="pt-BR" dirty="0"/>
              <a:t>Realizando contribuições através de Fork e Pull Request</a:t>
            </a:r>
          </a:p>
          <a:p>
            <a:r>
              <a:rPr lang="pt-BR" dirty="0"/>
              <a:t>Nicho e Comunidade</a:t>
            </a:r>
          </a:p>
          <a:p>
            <a:r>
              <a:rPr lang="pt-BR" dirty="0"/>
              <a:t>Zenodo</a:t>
            </a:r>
          </a:p>
          <a:p>
            <a:r>
              <a:rPr lang="pt-BR" dirty="0"/>
              <a:t>Automated Kanban em GitHub Projects</a:t>
            </a:r>
          </a:p>
          <a:p>
            <a:r>
              <a:rPr lang="pt-BR" dirty="0"/>
              <a:t>Bônus</a:t>
            </a:r>
          </a:p>
          <a:p>
            <a:endParaRPr lang="pt-BR" dirty="0"/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F1672DE3-19B2-4D4F-A20B-F1C2A07E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zenodo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Cite seus projetos e pesquisas científicas!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D875017-573A-46A4-A4E1-E2190E81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6619" y="800100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E952A-3629-4672-8BBF-C8309B34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zenodo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45C4197A-2B07-4152-B62E-2DA04B3F5B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08" r="18020" b="6221"/>
          <a:stretch/>
        </p:blipFill>
        <p:spPr>
          <a:xfrm>
            <a:off x="3525795" y="407122"/>
            <a:ext cx="5140410" cy="3707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DFF046-199E-434C-AF92-8254E0EA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Plataforma para criação DOI no qual é utilizado para citações acadêmicas científicas. Fácil integração com GitHub.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AAF0D10-3280-4972-9524-1BEBC2355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619" y="800100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6995727" cy="2387600"/>
          </a:xfrm>
        </p:spPr>
        <p:txBody>
          <a:bodyPr/>
          <a:lstStyle/>
          <a:p>
            <a:r>
              <a:rPr lang="pt-BR" dirty="0"/>
              <a:t>Automated Kanban em github projects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Automação de procedimentos em repositórios na github.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944" y="321275"/>
            <a:ext cx="1143000" cy="1143000"/>
          </a:xfrm>
          <a:prstGeom prst="rect">
            <a:avLst/>
          </a:prstGeom>
        </p:spPr>
      </p:pic>
      <p:pic>
        <p:nvPicPr>
          <p:cNvPr id="5122" name="Picture 2" descr="Kanban Institute Logo">
            <a:extLst>
              <a:ext uri="{FF2B5EF4-FFF2-40B4-BE49-F238E27FC236}">
                <a16:creationId xmlns:a16="http://schemas.microsoft.com/office/drawing/2014/main" id="{B3C2BBD4-BAA3-4088-8833-662CE1D8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43" y="1455436"/>
            <a:ext cx="1932009" cy="5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B8BC-F659-47D2-9F97-217DD78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Automated kanban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803CAAA4-0170-47F8-8C50-ED51E0EF19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45" b="448"/>
          <a:stretch/>
        </p:blipFill>
        <p:spPr>
          <a:xfrm>
            <a:off x="2565143" y="198092"/>
            <a:ext cx="6916608" cy="3846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F9E4CC-2747-4684-88CA-9E75E430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Automatize atividades como inserção de Issues, PRs, Proposals etc.</a:t>
            </a:r>
          </a:p>
        </p:txBody>
      </p:sp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3D5D319B-7924-4604-9675-60D901B9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944" y="321275"/>
            <a:ext cx="1143000" cy="1143000"/>
          </a:xfrm>
          <a:prstGeom prst="rect">
            <a:avLst/>
          </a:prstGeom>
        </p:spPr>
      </p:pic>
      <p:pic>
        <p:nvPicPr>
          <p:cNvPr id="7" name="Picture 2" descr="Kanban Institute Logo">
            <a:extLst>
              <a:ext uri="{FF2B5EF4-FFF2-40B4-BE49-F238E27FC236}">
                <a16:creationId xmlns:a16="http://schemas.microsoft.com/office/drawing/2014/main" id="{60159618-394E-4974-89C2-0870C282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218" y="1828992"/>
            <a:ext cx="1932009" cy="5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CC498263-4793-419E-9DE0-AEA91C0E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dib</a:t>
            </a:r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Bônus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77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E17025B0-B2F5-404F-8036-EF19EC09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14" y="2450578"/>
            <a:ext cx="1647968" cy="189882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01D567-645A-4B69-AEBD-4DAA0553BDC1}"/>
              </a:ext>
            </a:extLst>
          </p:cNvPr>
          <p:cNvSpPr txBox="1"/>
          <p:nvPr/>
        </p:nvSpPr>
        <p:spPr>
          <a:xfrm>
            <a:off x="539587" y="4507258"/>
            <a:ext cx="31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Github Student Developer Pack</a:t>
            </a:r>
          </a:p>
        </p:txBody>
      </p:sp>
      <p:pic>
        <p:nvPicPr>
          <p:cNvPr id="8" name="Picture 2" descr="Kanban Institute Logo">
            <a:extLst>
              <a:ext uri="{FF2B5EF4-FFF2-40B4-BE49-F238E27FC236}">
                <a16:creationId xmlns:a16="http://schemas.microsoft.com/office/drawing/2014/main" id="{5733BE85-266E-493B-9B20-AC21CB36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906" y="506738"/>
            <a:ext cx="1932009" cy="58488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rum Foundation Certificate SFC | CertiProf">
            <a:extLst>
              <a:ext uri="{FF2B5EF4-FFF2-40B4-BE49-F238E27FC236}">
                <a16:creationId xmlns:a16="http://schemas.microsoft.com/office/drawing/2014/main" id="{D9F083CC-FE2D-4814-883D-07222A25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1" y="443924"/>
            <a:ext cx="2381250" cy="6477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nal de Adição 2">
            <a:extLst>
              <a:ext uri="{FF2B5EF4-FFF2-40B4-BE49-F238E27FC236}">
                <a16:creationId xmlns:a16="http://schemas.microsoft.com/office/drawing/2014/main" id="{E291D4AA-FD6B-4CFF-9E65-1936C5D7AB61}"/>
              </a:ext>
            </a:extLst>
          </p:cNvPr>
          <p:cNvSpPr/>
          <p:nvPr/>
        </p:nvSpPr>
        <p:spPr>
          <a:xfrm>
            <a:off x="5869457" y="572640"/>
            <a:ext cx="453082" cy="453082"/>
          </a:xfrm>
          <a:prstGeom prst="mathPlus">
            <a:avLst/>
          </a:prstGeom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18598DD-766A-4C0E-9F09-7691C8183AA0}"/>
              </a:ext>
            </a:extLst>
          </p:cNvPr>
          <p:cNvSpPr/>
          <p:nvPr/>
        </p:nvSpPr>
        <p:spPr>
          <a:xfrm>
            <a:off x="5933298" y="1408542"/>
            <a:ext cx="325397" cy="723090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61C19000-3AD3-4380-BE01-45A4DC44DC35}"/>
              </a:ext>
            </a:extLst>
          </p:cNvPr>
          <p:cNvSpPr/>
          <p:nvPr/>
        </p:nvSpPr>
        <p:spPr>
          <a:xfrm>
            <a:off x="1904998" y="1444682"/>
            <a:ext cx="325397" cy="723090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2" name="Picture 8" descr="What does a star with PRO in purple mean in a GitHub user account profile?  - Web Applications Stack Exchange">
            <a:extLst>
              <a:ext uri="{FF2B5EF4-FFF2-40B4-BE49-F238E27FC236}">
                <a16:creationId xmlns:a16="http://schemas.microsoft.com/office/drawing/2014/main" id="{E92903E0-D25A-46BE-B23E-7C69F1509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3" r="26818" b="19077"/>
          <a:stretch/>
        </p:blipFill>
        <p:spPr bwMode="auto">
          <a:xfrm>
            <a:off x="2544396" y="3123194"/>
            <a:ext cx="1267498" cy="5943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6EE328BE-A62B-42AD-B6AF-C531B1415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924" y="5127991"/>
            <a:ext cx="1534384" cy="1534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82C498-C84B-4C5B-9135-2A9B30EDC6D6}"/>
              </a:ext>
            </a:extLst>
          </p:cNvPr>
          <p:cNvSpPr txBox="1"/>
          <p:nvPr/>
        </p:nvSpPr>
        <p:spPr>
          <a:xfrm>
            <a:off x="4216829" y="4507258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Kanban Foundation Certificate - KIKF</a:t>
            </a:r>
          </a:p>
        </p:txBody>
      </p:sp>
      <p:pic>
        <p:nvPicPr>
          <p:cNvPr id="6154" name="Picture 10" descr="Kanban Foundation KIKF™">
            <a:extLst>
              <a:ext uri="{FF2B5EF4-FFF2-40B4-BE49-F238E27FC236}">
                <a16:creationId xmlns:a16="http://schemas.microsoft.com/office/drawing/2014/main" id="{4829B3BF-3D49-411B-93EC-0E75D580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07" y="2341968"/>
            <a:ext cx="2156786" cy="21567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1BAFF947-F171-46A7-97AE-E9BEC7695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0512" y="5164131"/>
            <a:ext cx="1530970" cy="15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 descr="Uma imagem contendo gato&#10;&#10;Descrição gerada automaticamente">
            <a:extLst>
              <a:ext uri="{FF2B5EF4-FFF2-40B4-BE49-F238E27FC236}">
                <a16:creationId xmlns:a16="http://schemas.microsoft.com/office/drawing/2014/main" id="{0152E590-804B-4331-9764-789B9372BE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196" y="177225"/>
            <a:ext cx="1143000" cy="1143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6" name="Sinal de Adição 25">
            <a:extLst>
              <a:ext uri="{FF2B5EF4-FFF2-40B4-BE49-F238E27FC236}">
                <a16:creationId xmlns:a16="http://schemas.microsoft.com/office/drawing/2014/main" id="{DFD5D690-8123-4071-803F-506FADB57CB1}"/>
              </a:ext>
            </a:extLst>
          </p:cNvPr>
          <p:cNvSpPr/>
          <p:nvPr/>
        </p:nvSpPr>
        <p:spPr>
          <a:xfrm>
            <a:off x="8966873" y="572640"/>
            <a:ext cx="453082" cy="453082"/>
          </a:xfrm>
          <a:prstGeom prst="mathPlus">
            <a:avLst/>
          </a:prstGeom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Uma imagem contendo Logotipo&#10;&#10;Descrição gerada automaticamente">
            <a:extLst>
              <a:ext uri="{FF2B5EF4-FFF2-40B4-BE49-F238E27FC236}">
                <a16:creationId xmlns:a16="http://schemas.microsoft.com/office/drawing/2014/main" id="{3827A2A6-0924-4A6C-A1CF-3D20C9936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0318" y="2316035"/>
            <a:ext cx="2092612" cy="209261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A87CFE3F-B301-4750-9C71-EF538742754B}"/>
              </a:ext>
            </a:extLst>
          </p:cNvPr>
          <p:cNvSpPr/>
          <p:nvPr/>
        </p:nvSpPr>
        <p:spPr>
          <a:xfrm>
            <a:off x="10183925" y="1408542"/>
            <a:ext cx="325397" cy="723090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8EE22B-AD6B-402E-AF31-43F31B98F507}"/>
              </a:ext>
            </a:extLst>
          </p:cNvPr>
          <p:cNvSpPr txBox="1"/>
          <p:nvPr/>
        </p:nvSpPr>
        <p:spPr>
          <a:xfrm>
            <a:off x="8628714" y="4473012"/>
            <a:ext cx="343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Scrum Foundation Professional Certificate - SFPC</a:t>
            </a:r>
          </a:p>
        </p:txBody>
      </p:sp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559CF9F7-766E-4763-8333-80384286A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9431" y="5155985"/>
            <a:ext cx="1534384" cy="1534384"/>
          </a:xfrm>
          <a:prstGeom prst="rect">
            <a:avLst/>
          </a:prstGeom>
        </p:spPr>
      </p:pic>
      <p:pic>
        <p:nvPicPr>
          <p:cNvPr id="6160" name="Picture 16" descr="App Insights: Scrum Sim | Apptopia">
            <a:extLst>
              <a:ext uri="{FF2B5EF4-FFF2-40B4-BE49-F238E27FC236}">
                <a16:creationId xmlns:a16="http://schemas.microsoft.com/office/drawing/2014/main" id="{6BE592F6-45D1-4D15-B65D-8E51BC7C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66" y="202968"/>
            <a:ext cx="1091514" cy="1091514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5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Vamos fazer um pequeno intervalo de </a:t>
            </a:r>
            <a:r>
              <a:rPr lang="pt-BR" b="1" u="sng" dirty="0"/>
              <a:t>5 min</a:t>
            </a:r>
            <a:r>
              <a:rPr lang="pt-BR" dirty="0"/>
              <a:t> e já voltamos para a parte 3!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855A1C75-8728-4BD5-91C0-416A2DD8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o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Muito Mais que só uma plataforma de hospedagem de projetos.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6C1A2-1600-4938-9099-7281664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github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2713721-9DCD-4BA1-AE06-D6DBBC03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524" y="1477220"/>
            <a:ext cx="6085045" cy="35417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A566F8-0EAA-4356-BE19-32589E0A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Plataforma de hospedagem de código para colaboração e versionamento;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que você colabore com times ou diversas pessoas e trabalhem juntos em projetos;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 inúmeras opções para aumento de produtividade como: conceitos visuais (GUI) do Git, procedimentos de automação, possibilidade de integrações com aplicações externos e muito mais!;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ser considerado uma rede social para desenvolvedores.</a:t>
            </a:r>
          </a:p>
          <a:p>
            <a:endParaRPr lang="pt-BR" dirty="0"/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A8D281A4-BEAB-4C1D-8012-E105D2ED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1" y="28654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417B-9C25-40E5-B135-97BD68D4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 de funcionamento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B497D-D235-458C-8C25-FD2E372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é organizado as etapas essenciais em um fluxo de trabalho pelo github?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DFBBCE0B-B314-4756-BEA8-D8D9713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75FD-393A-4CFD-814F-44C0BCA6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B16C0FE3-F38E-4131-91FD-19B894548D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1" r="301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7672C-B42B-4768-9D26-6A77DA1C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7928495" cy="682472"/>
          </a:xfrm>
        </p:spPr>
        <p:txBody>
          <a:bodyPr>
            <a:normAutofit/>
          </a:bodyPr>
          <a:lstStyle/>
          <a:p>
            <a:r>
              <a:rPr lang="pt-BR" dirty="0"/>
              <a:t>É a peça fundamental para que todo o fluxo de trabalho realizado pelo GitHub seja concluído adequadamente.</a:t>
            </a:r>
          </a:p>
        </p:txBody>
      </p:sp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8E2756E6-AEB0-446C-A4F7-AA31A539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1C76-C411-4DEE-BB01-F80BEA30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commits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2267BB-8D71-4EEC-AAEE-2177AFDB4E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30" b="930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B5D335-35BA-4616-B083-EFB14598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8307436" cy="682472"/>
          </a:xfrm>
        </p:spPr>
        <p:txBody>
          <a:bodyPr>
            <a:normAutofit/>
          </a:bodyPr>
          <a:lstStyle/>
          <a:p>
            <a:r>
              <a:rPr lang="pt-BR" dirty="0"/>
              <a:t>São submissões de alterações realizadas para o repositório e referenciadas num ponto específico no histórico de um branch.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FF5D76F8-F40F-4D76-87FB-9BC9381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3B704-74C3-475E-BBBA-7DE50BA3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Pull requests (PR)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40C6213F-A0CA-4446-8A20-CA4ED21B56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24" b="924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ADDC58-C7C0-4093-8E32-8B26589A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8192106" cy="1309732"/>
          </a:xfrm>
        </p:spPr>
        <p:txBody>
          <a:bodyPr>
            <a:normAutofit/>
          </a:bodyPr>
          <a:lstStyle/>
          <a:p>
            <a:r>
              <a:rPr lang="pt-BR" dirty="0"/>
              <a:t>O intuito basicamente é criar um debate sobre as mudanças realizadas, ou commits, até então antes de serem submetidas a um determinado branch do repositório. Os PRs podem ser criados ou abortados a qualquer momento pelos desenvolvedores.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E0AE0DE5-2661-4165-9D91-730DB49C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1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4014-3F08-4A98-982D-0051D12E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e revisão de código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4156438-253B-433F-9347-5C9D76F3DF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" b="4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9F181-6DB3-4B3B-8732-B9AAB1C4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8529858" cy="682472"/>
          </a:xfrm>
        </p:spPr>
        <p:txBody>
          <a:bodyPr>
            <a:normAutofit/>
          </a:bodyPr>
          <a:lstStyle/>
          <a:p>
            <a:r>
              <a:rPr lang="pt-BR" dirty="0"/>
              <a:t>Nesta etapa, discussões são realizadas para que durante a revisão de código, caso existam pendências ou irregularidades nos commits, outras alterações poderão ser submetidas aquele PR.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1AF65617-1027-462C-B4F7-DDDEFAC6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69" y="47143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03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363636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508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Circuito</vt:lpstr>
      <vt:lpstr>Palestra ii aumento de produtividade com github</vt:lpstr>
      <vt:lpstr>sumário</vt:lpstr>
      <vt:lpstr>Sobre o github</vt:lpstr>
      <vt:lpstr>Sobre o github</vt:lpstr>
      <vt:lpstr>Fluxo de funcionamento</vt:lpstr>
      <vt:lpstr>Branch</vt:lpstr>
      <vt:lpstr>commits</vt:lpstr>
      <vt:lpstr>Pull requests (PR)</vt:lpstr>
      <vt:lpstr>Discussões e revisão de código</vt:lpstr>
      <vt:lpstr>deploy</vt:lpstr>
      <vt:lpstr>merge</vt:lpstr>
      <vt:lpstr>merge</vt:lpstr>
      <vt:lpstr>Github Pages</vt:lpstr>
      <vt:lpstr>Github pages</vt:lpstr>
      <vt:lpstr>Realizando contribuições através de fork e pull request</vt:lpstr>
      <vt:lpstr>Realizando contribuições através de fork e pull request</vt:lpstr>
      <vt:lpstr>Realizando contribuições através de fork e pull request</vt:lpstr>
      <vt:lpstr>Nicho e comunidade</vt:lpstr>
      <vt:lpstr>Nicho e comunidade</vt:lpstr>
      <vt:lpstr>zenodo</vt:lpstr>
      <vt:lpstr>zenodo</vt:lpstr>
      <vt:lpstr>Automated Kanban em github projects</vt:lpstr>
      <vt:lpstr>Automated kanban</vt:lpstr>
      <vt:lpstr>Dúvidas?</vt:lpstr>
      <vt:lpstr>Nádio dib</vt:lpstr>
      <vt:lpstr>Bônus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 ii aumento de produtividade com github</dc:title>
  <dc:creator>devwarlt</dc:creator>
  <cp:lastModifiedBy>devwarlt</cp:lastModifiedBy>
  <cp:revision>102</cp:revision>
  <dcterms:created xsi:type="dcterms:W3CDTF">2020-11-10T14:01:23Z</dcterms:created>
  <dcterms:modified xsi:type="dcterms:W3CDTF">2020-11-10T16:58:31Z</dcterms:modified>
</cp:coreProperties>
</file>