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e46eb39ad8_2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e46eb39ad8_2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e46eb39ad8_2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e46eb39ad8_2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e46eb39ad8_2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e46eb39ad8_2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e46eb39ad8_2_1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e46eb39ad8_2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e46eb39ad8_2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e46eb39ad8_2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e46eb39ad8_2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e46eb39ad8_2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e46eb39ad8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e46eb39ad8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e46eb39ad8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e46eb39ad8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e46eb39ad8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e46eb39ad8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46eb39ad8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46eb39ad8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46eb39ad8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46eb39ad8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46eb39ad8_2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e46eb39ad8_2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e46eb39ad8_2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e46eb39ad8_2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e46eb39ad8_2_1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e46eb39ad8_2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e46eb39ad8_2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e46eb39ad8_2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e46eb39ad8_2_1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e46eb39ad8_2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e46eb39ad8_2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e46eb39ad8_2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DevxMike/books_wordcoun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7743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Analiza rozkładu słów w wybranych książkach kucharskich przy wykorzystaniu Prawa Zipfa i Rozkładu Pareto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7743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inż. Bazan Michał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inż. Pawłoś Łukasz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Kucharz Polski</a:t>
            </a:r>
            <a:r>
              <a:rPr lang="pl"/>
              <a:t> – badania</a:t>
            </a:r>
            <a:endParaRPr/>
          </a:p>
        </p:txBody>
      </p:sp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450" y="1597875"/>
            <a:ext cx="4321101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Kucharz Polski</a:t>
            </a:r>
            <a:r>
              <a:rPr lang="pl"/>
              <a:t> – badania</a:t>
            </a:r>
            <a:endParaRPr/>
          </a:p>
        </p:txBody>
      </p:sp>
      <p:pic>
        <p:nvPicPr>
          <p:cNvPr id="338" name="Google Shape;3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313" y="1597875"/>
            <a:ext cx="540137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Wędrówki kulinarne Roberta Makłowicza</a:t>
            </a:r>
            <a:r>
              <a:rPr lang="pl"/>
              <a:t> – badania</a:t>
            </a:r>
            <a:endParaRPr/>
          </a:p>
        </p:txBody>
      </p:sp>
      <p:pic>
        <p:nvPicPr>
          <p:cNvPr id="344" name="Google Shape;3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313" y="1597875"/>
            <a:ext cx="540137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Wędrówki kulinarne Roberta Makłowicza</a:t>
            </a:r>
            <a:r>
              <a:rPr lang="pl"/>
              <a:t> – badania</a:t>
            </a:r>
            <a:endParaRPr/>
          </a:p>
        </p:txBody>
      </p:sp>
      <p:pic>
        <p:nvPicPr>
          <p:cNvPr id="350" name="Google Shape;3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450" y="1597875"/>
            <a:ext cx="4321101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Wędrówki kulinarne Roberta Makłowicza</a:t>
            </a:r>
            <a:r>
              <a:rPr lang="pl"/>
              <a:t> – badania</a:t>
            </a:r>
            <a:endParaRPr/>
          </a:p>
        </p:txBody>
      </p:sp>
      <p:pic>
        <p:nvPicPr>
          <p:cNvPr id="356" name="Google Shape;3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450" y="1597875"/>
            <a:ext cx="4321101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Wędrówki kulinarne Roberta Makłowicza</a:t>
            </a:r>
            <a:r>
              <a:rPr lang="pl"/>
              <a:t> – badania</a:t>
            </a:r>
            <a:endParaRPr/>
          </a:p>
        </p:txBody>
      </p:sp>
      <p:pic>
        <p:nvPicPr>
          <p:cNvPr id="362" name="Google Shape;3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313" y="1597875"/>
            <a:ext cx="540137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Podsumowanie</a:t>
            </a:r>
            <a:endParaRPr/>
          </a:p>
        </p:txBody>
      </p:sp>
      <p:sp>
        <p:nvSpPr>
          <p:cNvPr id="368" name="Google Shape;368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Analiza rozkładu słów w wybranych książkach kucharskich przy wykorzystaniu Prawa Zipfa i Rozkładu Pareto ujawniła, że wszystkie przypadki spełniają te prawa. Prawo Zipfa, które mówi o relacji między częstością występowania słów a ich rangą, oraz Rozkład Pareto, który opisuje zjawisko ciągłości w częstości występowania różnych zdarzeń, zostały potwierdzone przez analizę tekstu kucharskiego.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Prawidłowe spełnienie Prawa Zipfa oznacza, że częstość występowania słów maleje w sposób odwrotnie proporcjonalny do ich rangi. W kontekście książek kucharskich, gdzie niektóre słowa, takie jak "jajka", "mąka" czy "przepis", mogą być często powtarzane, a inne, takie jak specyficzne nazwy potraw, mogą być rzadsze, analiza ta potwierdza podstawowe założenie Prawa Zipfa.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Rozkład Pareto, natomiast, jest obserwowany w przypadku, gdy pewne zdarzenia są znacznie bardziej częste niż inne, co prowadzi do asymetrycznego rozkładu. W kontekście książek kucharskich, gdzie kilka podstawowych składników lub technik gotowania może dominować nad innymi, takie zjawisko również może zostać potwierdzone przez analizę danych.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Spełnienie obu tych praw w przypadku analizy tekstu kucharskiego sugeruje, że istnieje pewna regularność w użyciu słów, co może odzwierciedlać strukturę języka kuchennego oraz preferencje i nawyki autorów tego typu literatury.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Pliki projektowe</a:t>
            </a:r>
            <a:endParaRPr/>
          </a:p>
        </p:txBody>
      </p:sp>
      <p:sp>
        <p:nvSpPr>
          <p:cNvPr id="374" name="Google Shape;374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https://github.com/DevxMike/books_wordcount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kod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dane w formacie CSV (ilość wystąpień wszystkich słów)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wykresy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logi z wyjścia standardowego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/>
          <p:nvPr>
            <p:ph type="ctrTitle"/>
          </p:nvPr>
        </p:nvSpPr>
        <p:spPr>
          <a:xfrm>
            <a:off x="824000" y="1613825"/>
            <a:ext cx="7743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Dziękujemy za uwagę</a:t>
            </a:r>
            <a:endParaRPr/>
          </a:p>
        </p:txBody>
      </p:sp>
      <p:sp>
        <p:nvSpPr>
          <p:cNvPr id="380" name="Google Shape;380;p30"/>
          <p:cNvSpPr txBox="1"/>
          <p:nvPr>
            <p:ph idx="1" type="subTitle"/>
          </p:nvPr>
        </p:nvSpPr>
        <p:spPr>
          <a:xfrm>
            <a:off x="824000" y="3596300"/>
            <a:ext cx="7743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inż. Bazan Michał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inż. Pawłoś Łukasz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Cele projektu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Przeprowadzenie analizy statystycznej rozkładu słów w wybranych książkach w celu zrozumienia, czy rozkład ten jest zgodny z modelem Prawa Zipfa oraz Rozkładu Pareto.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Zbadanie, czy istnieje zależność między częstością występowania słów a ich pozycją w rankingu popularności.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Obiekt badań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pl"/>
              <a:t>Smaki bałtyckie naturalnie </a:t>
            </a:r>
            <a:r>
              <a:rPr lang="pl"/>
              <a:t>– Kołobrzeska Grupa Producentów Ryb sp. z o.o. ul. Węgorzowa 8, 78-100 Kołobrzeg ©️ Kołobrzeska Grupa Producentów Ryb 2020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pl"/>
              <a:t>Kucharz Polski </a:t>
            </a:r>
            <a:r>
              <a:rPr lang="pl"/>
              <a:t> </a:t>
            </a:r>
            <a:r>
              <a:rPr lang="pl"/>
              <a:t>– Marja Śleżańska, Księgarnia J. Leitgebera i S-ki, 1932 Poznań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pl"/>
              <a:t>Wędrówki kulinarne Roberta Makłowicza </a:t>
            </a:r>
            <a:r>
              <a:rPr lang="pl"/>
              <a:t>– Robert Makłowicz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Smaki bałtyckie naturalnie</a:t>
            </a:r>
            <a:r>
              <a:rPr lang="pl"/>
              <a:t> – badania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363" y="1438325"/>
            <a:ext cx="540137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Smaki bałtyckie naturalnie</a:t>
            </a:r>
            <a:r>
              <a:rPr lang="pl"/>
              <a:t> – badania</a:t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450" y="1438350"/>
            <a:ext cx="4321101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Smaki bałtyckie naturalnie</a:t>
            </a:r>
            <a:r>
              <a:rPr lang="pl"/>
              <a:t> – badania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450" y="1597875"/>
            <a:ext cx="4321101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Smaki bałtyckie naturalnie</a:t>
            </a:r>
            <a:r>
              <a:rPr lang="pl"/>
              <a:t> – badania</a:t>
            </a:r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313" y="1597875"/>
            <a:ext cx="540137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Kucharz Polski</a:t>
            </a:r>
            <a:r>
              <a:rPr lang="pl"/>
              <a:t> – badania</a:t>
            </a:r>
            <a:endParaRPr/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313" y="1597875"/>
            <a:ext cx="540137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Kucharz Polski </a:t>
            </a:r>
            <a:r>
              <a:rPr lang="pl"/>
              <a:t>– badania</a:t>
            </a:r>
            <a:endParaRPr/>
          </a:p>
        </p:txBody>
      </p:sp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450" y="1597875"/>
            <a:ext cx="4321101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