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49353-016E-ECE3-0D87-9F6F286AE38A}" v="717" dt="2024-06-04T12:55:19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6920F0E-46F7-4E16-AEE2-86D60C90B9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72B828-8F97-475E-B51D-1F08C5471C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B0311-59F3-4F8E-8B5F-34364BDD8452}" type="datetime1">
              <a:rPr lang="pl-PL" smtClean="0"/>
              <a:t>04.06.2024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1628830-A933-451F-A767-CE44A7E451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980A95D-B451-4663-8D99-5C5C6E7613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EA1F9-E1DC-4870-A7B8-2A8E1C1196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189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520AC-0DE7-4941-8B77-B54707CF0D7E}" type="datetime1">
              <a:rPr lang="pl-PL" smtClean="0"/>
              <a:pPr/>
              <a:t>04.06.2024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23848-DD78-4DCA-B8A2-B60153D07F6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6980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23848-DD78-4DCA-B8A2-B60153D07F6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6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35EB0C-446C-47AA-A14B-F086C6994593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1783-9710-44AC-B6AE-B168CA5A9BB1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8E59C-DA21-451B-AE2E-5F35B3A491DF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D2BEDC-6AC9-4395-8696-DE661345E8EA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435F55-D8B6-40F8-97C1-90A5D2E3DD78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7D2E3-7CA7-4684-9159-438660326B58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4BA0A-6679-4634-B983-A10EF05C7CC3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FAB7-404B-4EEE-ACE4-C388028A9688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138FA2-A4AC-4C11-A047-CBBF247C5D81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220F22-952A-401A-B807-A53836ED08B8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31B16C-5992-4FEE-A984-C59B4C8C045B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7D7A7-A5DD-42C2-A317-45EA5ACFDAA6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205B3A-3185-49DD-88B2-6BC971630033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39FD8-7017-4517-B835-3E3E65075EDC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6CFA6-6FA1-4AAB-95FB-A27B5D34D93B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88164-A012-40AD-9DFC-ED2754110823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4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E56B0EC-C1F0-4CCD-9692-2285687DB711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7D27110-8AC1-4DC9-9373-45604EBA8C0E}" type="datetime1">
              <a:rPr lang="pl-PL" noProof="0" smtClean="0"/>
              <a:t>04.06.2024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Konteneryzacja - Docker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Różnica między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docker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compose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docker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swarm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docker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+ wsl2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D64D01-227B-0092-6564-9303BDF1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Dołączenie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wezłów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pracowników do klastra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swarm</a:t>
            </a:r>
            <a:endParaRPr lang="pl-PL" dirty="0" err="1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Symbol zastępczy zawartości 3" descr="Obraz zawierający tekst, zrzut ekranu, wyświetlacz&#10;&#10;Opis wygenerowany automatycznie">
            <a:extLst>
              <a:ext uri="{FF2B5EF4-FFF2-40B4-BE49-F238E27FC236}">
                <a16:creationId xmlns:a16="http://schemas.microsoft.com/office/drawing/2014/main" id="{3148FB35-DE42-E4EC-3933-EEB8F9078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455" y="2666999"/>
            <a:ext cx="7281913" cy="3124201"/>
          </a:xfrm>
        </p:spPr>
      </p:pic>
    </p:spTree>
    <p:extLst>
      <p:ext uri="{BB962C8B-B14F-4D97-AF65-F5344CB8AC3E}">
        <p14:creationId xmlns:p14="http://schemas.microsoft.com/office/powerpoint/2010/main" val="234451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A1CE4-4EC4-6FAB-2670-717C856F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Sprawdzenie statusu węzłów w roju</a:t>
            </a:r>
            <a:endParaRPr lang="pl-P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Symbol zastępczy zawartości 3" descr="Obraz zawierający elektronika, tekst, zrzut ekranu, multimedia&#10;&#10;Opis wygenerowany automatycznie">
            <a:extLst>
              <a:ext uri="{FF2B5EF4-FFF2-40B4-BE49-F238E27FC236}">
                <a16:creationId xmlns:a16="http://schemas.microsoft.com/office/drawing/2014/main" id="{7DE5EA82-096C-69B8-D32D-BB62FBEF0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421" y="2666999"/>
            <a:ext cx="5233981" cy="3124201"/>
          </a:xfrm>
        </p:spPr>
      </p:pic>
    </p:spTree>
    <p:extLst>
      <p:ext uri="{BB962C8B-B14F-4D97-AF65-F5344CB8AC3E}">
        <p14:creationId xmlns:p14="http://schemas.microsoft.com/office/powerpoint/2010/main" val="298297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250D91-DA76-4D70-F3F8-B6D618B8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Uruchomienie usług za pośrednictwem managera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1344FE-D9BC-6464-9EEF-731601FB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Po skonfigurowaniu klastra możemy </a:t>
            </a:r>
            <a:r>
              <a:rPr lang="pl-PL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deployować</a:t>
            </a:r>
            <a:r>
              <a:rPr lang="pl-P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nasze usługi do klastra </a:t>
            </a:r>
            <a:r>
              <a:rPr lang="pl-PL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Swarm</a:t>
            </a:r>
            <a:r>
              <a:rPr lang="pl-P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zapewniając skalowalność i niezawodność aplikacji w środowisku produkcyjnym.</a:t>
            </a:r>
            <a:endParaRPr lang="pl-PL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3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D1AC5-B8C3-00AA-57BE-C3473A3A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Uruchomienie usług za pośrednictwem managera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pic>
        <p:nvPicPr>
          <p:cNvPr id="4" name="Symbol zastępczy zawartości 3" descr="Obraz zawierający tekst, zrzut ekranu, Czcionka, biały&#10;&#10;Opis wygenerowany automatycznie">
            <a:extLst>
              <a:ext uri="{FF2B5EF4-FFF2-40B4-BE49-F238E27FC236}">
                <a16:creationId xmlns:a16="http://schemas.microsoft.com/office/drawing/2014/main" id="{7DA36808-6A16-FCB5-EAD9-8DE061E1D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4" y="2884804"/>
            <a:ext cx="9782175" cy="1123950"/>
          </a:xfrm>
        </p:spPr>
      </p:pic>
      <p:pic>
        <p:nvPicPr>
          <p:cNvPr id="5" name="Obraz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F1A06ACA-EA53-1F1C-69B1-07970B2E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4196080"/>
            <a:ext cx="978408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4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48FBBF-4714-B66D-13D5-90C85A56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Czym jest wsl2?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87EC74-6691-23C8-A73F-A93B8F36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Windows Subsystem for Linux 2 (WSL2) to narzędzie, które umożliwia uruchamianie środowiska Linuksa na systemach Windows.</a:t>
            </a:r>
            <a:endParaRPr lang="pl-P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13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083939-F0FE-9EEE-78B4-8331027A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Test działania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Dockera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 wewnątrz WSL2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EBB9A2-896B-5275-3097-BCD336B7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Po instalacji Docker na WSL2 możemy przetestować jego działanie poprzez uruchomienie prostego kontenera.</a:t>
            </a:r>
            <a:endParaRPr lang="pl-P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941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2B8B02-AE12-C613-4D2C-3549E022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Uruchomienie przykładu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docker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compose</a:t>
            </a:r>
            <a:endParaRPr lang="pl-PL" dirty="0" err="1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Symbol zastępczy zawartości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8B21B5F3-5B8F-B890-C977-97D19F1C0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418" y="2666999"/>
            <a:ext cx="5965988" cy="3124201"/>
          </a:xfrm>
        </p:spPr>
      </p:pic>
    </p:spTree>
    <p:extLst>
      <p:ext uri="{BB962C8B-B14F-4D97-AF65-F5344CB8AC3E}">
        <p14:creationId xmlns:p14="http://schemas.microsoft.com/office/powerpoint/2010/main" val="347865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677082-0DD7-4D0A-89D3-AD18AD6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Docker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compose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vs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docker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swarm</a:t>
            </a:r>
            <a:endParaRPr lang="pl-PL" dirty="0" err="1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230FB3-BE16-517D-CC35-7D08DCD4D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7239"/>
            <a:ext cx="4958078" cy="3906521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FFFF"/>
              </a:buClr>
            </a:pPr>
            <a:r>
              <a:rPr lang="pl-P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Jest narzędziem do definiowania i uruchamiania wielokontenerowych aplikacji na pojedynczym komputerze lub w środowisku deweloperskim.</a:t>
            </a:r>
            <a:endParaRPr lang="pl-PL"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Pozwala programistom zdefiniować całą infrastrukturę aplikacji w plikach YAML, co ułatwia zarządzanie zależnościami między kontenerami, sieciami i woluminami.</a:t>
            </a:r>
            <a:endParaRPr lang="pl-PL" dirty="0"/>
          </a:p>
          <a:p>
            <a:pPr algn="just">
              <a:buClr>
                <a:srgbClr val="FFFFFF"/>
              </a:buClr>
            </a:pPr>
            <a:r>
              <a:rPr lang="pl-P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Jest idealny do uruchamiania aplikacji na lokalnym środowisku, testowania kodu i szybkiego prototypowania.</a:t>
            </a:r>
            <a:endParaRPr lang="pl-PL">
              <a:ea typeface="+mn-lt"/>
              <a:cs typeface="+mn-lt"/>
            </a:endParaRPr>
          </a:p>
          <a:p>
            <a:pPr marL="0" indent="0" algn="just">
              <a:buNone/>
            </a:pPr>
            <a:endParaRPr lang="pl-PL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639A3128-ED97-7450-BD4A-FBE455D30695}"/>
              </a:ext>
            </a:extLst>
          </p:cNvPr>
          <p:cNvSpPr txBox="1">
            <a:spLocks/>
          </p:cNvSpPr>
          <p:nvPr/>
        </p:nvSpPr>
        <p:spPr>
          <a:xfrm>
            <a:off x="6099493" y="2047239"/>
            <a:ext cx="4947918" cy="4058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FFFFF"/>
              </a:buClr>
            </a:pPr>
            <a:r>
              <a:rPr lang="pl-P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Jest narzędziem do orkiestracji kontenerów, które umożliwia zarządzanie kontenerami na wielu maszynach fizycznych.</a:t>
            </a:r>
            <a:endParaRPr lang="pl-PL"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pl-P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Umożliwia tworzenie klastrów kontenerów, które pozwalają na skalowanie aplikacji, równoważenie obciążenia i zapewnienie wyższej dostępności.</a:t>
            </a:r>
            <a:endParaRPr lang="pl-PL"/>
          </a:p>
          <a:p>
            <a:pPr algn="just">
              <a:buClr>
                <a:srgbClr val="FFFFFF"/>
              </a:buClr>
            </a:pPr>
            <a:r>
              <a:rPr lang="pl-P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Nadaje się do zastosowań produkcyjnych, gdzie potrzebna jest wysoka dostępność, skalowalność i możliwość aktualizacji aplikacji bez przestoju.</a:t>
            </a:r>
            <a:endParaRPr lang="pl-PL"/>
          </a:p>
          <a:p>
            <a:pPr marL="0" indent="0" algn="just">
              <a:buNone/>
            </a:pPr>
            <a:endParaRPr lang="pl-PL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40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677082-0DD7-4D0A-89D3-AD18AD6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Integracja z WSL2 – wady i zalety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230FB3-BE16-517D-CC35-7D08DCD4D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7239"/>
            <a:ext cx="4958078" cy="3906521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FFFFFF"/>
              </a:buClr>
            </a:pPr>
            <a:r>
              <a:rPr lang="pl-PL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Łatwość konfiguracji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Integracja Docker z WSL2 jest stosunkowo prosta do skonfigurowania, dzięki czemu programiści mogą szybko rozpocząć pracę z kontenerami </a:t>
            </a:r>
            <a:r>
              <a:rPr lang="pl-PL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Dockerowymi</a:t>
            </a:r>
            <a:r>
              <a:rPr lang="pl-P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na platformie Windows.</a:t>
            </a:r>
            <a:endParaRPr lang="pl-PL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just">
              <a:buClr>
                <a:srgbClr val="FFFFFF"/>
              </a:buClr>
            </a:pPr>
            <a:r>
              <a:rPr lang="pl-PL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Wyższa wydajność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Uruchamianie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Dockera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wewnątrz WSL2 zazwyczaj oferuje lepszą wydajność niż korzystanie z Docker Desktop na Windows, ponieważ kontenery działają bezpośrednio w środowisku Linux.</a:t>
            </a:r>
          </a:p>
          <a:p>
            <a:pPr algn="just">
              <a:buClr>
                <a:srgbClr val="FFFFFF"/>
              </a:buClr>
            </a:pPr>
            <a:r>
              <a:rPr lang="pl-PL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Zgodność z narzędziami Linuksowymi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Korzystanie z </a:t>
            </a:r>
            <a:r>
              <a:rPr lang="pl-PL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Dockera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w WSL2 umożliwia łatwiejsze dostosowanie się do narzędzi i skryptów przeznaczonych dla środowisk Linux.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639A3128-ED97-7450-BD4A-FBE455D30695}"/>
              </a:ext>
            </a:extLst>
          </p:cNvPr>
          <p:cNvSpPr txBox="1">
            <a:spLocks/>
          </p:cNvSpPr>
          <p:nvPr/>
        </p:nvSpPr>
        <p:spPr>
          <a:xfrm>
            <a:off x="6099493" y="2047239"/>
            <a:ext cx="4947918" cy="4058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FFFFF"/>
              </a:buClr>
            </a:pPr>
            <a:r>
              <a:rPr lang="pl-PL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Zarządzanie zasobami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Zarządzanie zasobami, takimi jak </a:t>
            </a:r>
            <a:r>
              <a:rPr lang="pl-P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przypisywanie zasobów systemowych 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 kontenerów, może być bardziej skomplikowane w środowisku WSL2 niż w tradycyjnym środowisku Windows lub Linux.</a:t>
            </a:r>
            <a:endParaRPr lang="pl-PL"/>
          </a:p>
          <a:p>
            <a:pPr algn="just">
              <a:buClr>
                <a:srgbClr val="FFFFFF"/>
              </a:buClr>
            </a:pPr>
            <a:r>
              <a:rPr lang="pl-PL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Błędy konfiguracyjne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Nieprawidłowa konfiguracja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Dockera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z WSL2 może prowadzić do różnych problemów, takich jak niepoprawne mapowanie zasobów, co może utrudnić korzystanie z kontenerów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Dockerowych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pl-PL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pl-PL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Zależności systemowe</a:t>
            </a:r>
            <a:r>
              <a:rPr lang="pl-P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Niektóre aplikacje lub narzędzia mogą wymagać specyficznych zależności systemowych, które mogą być trudne do zainstalowania lub skonfigurowania w środowisku WSL2.</a:t>
            </a:r>
          </a:p>
        </p:txBody>
      </p:sp>
    </p:spTree>
    <p:extLst>
      <p:ext uri="{BB962C8B-B14F-4D97-AF65-F5344CB8AC3E}">
        <p14:creationId xmlns:p14="http://schemas.microsoft.com/office/powerpoint/2010/main" val="92079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A4A2E9-E7F1-F6E4-B978-760FB023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konteneryzacja</a:t>
            </a:r>
            <a:endParaRPr lang="pl-P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D98A69-17D6-5932-4DAA-5D34CF383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Konteneryzacja to proces pakowania aplikacji i jej zależności w izolowane jednostki oprogramowania, zwane kontenerami, które można łatwo przenosić między środowiskami.</a:t>
            </a:r>
            <a:endParaRPr lang="pl-P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398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8F6611-3385-A1C6-B7AD-B4341E46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Konteneryzacja i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docker</a:t>
            </a:r>
            <a:endParaRPr lang="pl-PL" dirty="0" err="1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B8303C-6933-CE23-3FFD-B59AE9EE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Docker jest jednym z najpopularniejszych narzędzi do konteneryzacji. Umożliwia tworzenie, zarządzanie i uruchamianie kontenerów w sposób efektywny i powtarzalny.</a:t>
            </a:r>
            <a:endParaRPr lang="pl-P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793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AEB34-BAAF-F9ED-D64A-9ED57774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Docker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compose</a:t>
            </a:r>
            <a:endParaRPr lang="pl-PL" dirty="0" err="1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832C89-33F3-FAC3-E222-AF07B941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Docker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Compose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to narzędzie do definiowania i zarządzania wielokontenerowymi aplikacjami. Pozwala na uruchamianie aplikacji złożonych z wielu usług zdefiniowanych w pliku YAML.</a:t>
            </a:r>
            <a:endParaRPr lang="pl-P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193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4CE612-5AE2-6D7A-E1AC-521D5C7D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PRzykład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docker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compose</a:t>
            </a:r>
            <a:endParaRPr lang="pl-PL" dirty="0" err="1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Symbol zastępczy zawartości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D6C4A102-39A4-BCAD-8939-DF40E2173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561" y="2666999"/>
            <a:ext cx="5727702" cy="3124201"/>
          </a:xfrm>
        </p:spPr>
      </p:pic>
    </p:spTree>
    <p:extLst>
      <p:ext uri="{BB962C8B-B14F-4D97-AF65-F5344CB8AC3E}">
        <p14:creationId xmlns:p14="http://schemas.microsoft.com/office/powerpoint/2010/main" val="409634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96C21F-C54A-4480-3544-B9E7F216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Uruchomienie aplikacji</a:t>
            </a:r>
            <a:endParaRPr lang="pl-P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BFE3F-D620-46FE-29DD-DDB62791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Gdy konfiguracja aplikacji jest prawidłowo opisana w pliku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yaml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aby ją uruchomić, wystarczy wykorzystać polecenie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docker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compose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209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F91B55-D4BD-8E45-BF83-701B2558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Uruchomienie aplikacji</a:t>
            </a:r>
          </a:p>
        </p:txBody>
      </p:sp>
      <p:pic>
        <p:nvPicPr>
          <p:cNvPr id="4" name="Symbol zastępczy zawartości 3" descr="Obraz zawierający tekst, zrzut ekranu, Czcionka, dokument&#10;&#10;Opis wygenerowany automatycznie">
            <a:extLst>
              <a:ext uri="{FF2B5EF4-FFF2-40B4-BE49-F238E27FC236}">
                <a16:creationId xmlns:a16="http://schemas.microsoft.com/office/drawing/2014/main" id="{088DECA8-82BC-0C65-4867-46D0310DB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308" y="2666999"/>
            <a:ext cx="4590207" cy="3124201"/>
          </a:xfrm>
        </p:spPr>
      </p:pic>
    </p:spTree>
    <p:extLst>
      <p:ext uri="{BB962C8B-B14F-4D97-AF65-F5344CB8AC3E}">
        <p14:creationId xmlns:p14="http://schemas.microsoft.com/office/powerpoint/2010/main" val="42745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115F06-111C-DCFC-207C-5CE57D17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Docker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swarm</a:t>
            </a:r>
            <a:endParaRPr lang="pl-PL" dirty="0" err="1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5966D6-B497-924C-8152-38858BF9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Docker </a:t>
            </a:r>
            <a:r>
              <a:rPr lang="pl-PL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Swarm</a:t>
            </a:r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jest narzędziem do zarządzania klastrami kontenerów Docker. Umożliwia łatwe skalowanie i zarządzanie aplikacjami kontenerowymi w środowisku produkcyjnym.</a:t>
            </a:r>
            <a:endParaRPr lang="pl-P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957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EBB7CD-FF90-C8D6-BB75-458C4181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Utworzenie klastra managera</a:t>
            </a:r>
            <a:endParaRPr lang="pl-P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8" name="Symbol zastępczy zawartości 7" descr="Obraz zawierający elektronika, tekst, zrzut ekranu, wyświetlacz&#10;&#10;Opis wygenerowany automatycznie">
            <a:extLst>
              <a:ext uri="{FF2B5EF4-FFF2-40B4-BE49-F238E27FC236}">
                <a16:creationId xmlns:a16="http://schemas.microsoft.com/office/drawing/2014/main" id="{65277C2A-9BD0-8504-3F90-ADA5ED54B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217" y="2666999"/>
            <a:ext cx="4174390" cy="3124201"/>
          </a:xfrm>
        </p:spPr>
      </p:pic>
    </p:spTree>
    <p:extLst>
      <p:ext uri="{BB962C8B-B14F-4D97-AF65-F5344CB8AC3E}">
        <p14:creationId xmlns:p14="http://schemas.microsoft.com/office/powerpoint/2010/main" val="374073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Panoramiczny</PresentationFormat>
  <Paragraphs>1</Paragraphs>
  <Slides>18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Siatka</vt:lpstr>
      <vt:lpstr>Konteneryzacja - Docker</vt:lpstr>
      <vt:lpstr>konteneryzacja</vt:lpstr>
      <vt:lpstr>Konteneryzacja i docker</vt:lpstr>
      <vt:lpstr>Docker compose</vt:lpstr>
      <vt:lpstr>PRzykład docker compose</vt:lpstr>
      <vt:lpstr>Uruchomienie aplikacji</vt:lpstr>
      <vt:lpstr>Uruchomienie aplikacji</vt:lpstr>
      <vt:lpstr>Docker swarm</vt:lpstr>
      <vt:lpstr>Utworzenie klastra managera</vt:lpstr>
      <vt:lpstr>Dołączenie wezłów pracowników do klastra swarm</vt:lpstr>
      <vt:lpstr>Sprawdzenie statusu węzłów w roju</vt:lpstr>
      <vt:lpstr>Uruchomienie usług za pośrednictwem managera</vt:lpstr>
      <vt:lpstr>Uruchomienie usług za pośrednictwem managera</vt:lpstr>
      <vt:lpstr>Czym jest wsl2?</vt:lpstr>
      <vt:lpstr>Test działania Dockera wewnątrz WSL2</vt:lpstr>
      <vt:lpstr>Uruchomienie przykładu docker compose</vt:lpstr>
      <vt:lpstr>Docker compose vs docker swarm</vt:lpstr>
      <vt:lpstr>Integracja z WSL2 – wady i zalety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167</cp:revision>
  <dcterms:created xsi:type="dcterms:W3CDTF">2024-06-04T12:30:13Z</dcterms:created>
  <dcterms:modified xsi:type="dcterms:W3CDTF">2024-06-04T12:55:38Z</dcterms:modified>
</cp:coreProperties>
</file>