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57" r:id="rId9"/>
    <p:sldId id="267" r:id="rId10"/>
    <p:sldId id="268" r:id="rId11"/>
    <p:sldId id="269" r:id="rId12"/>
    <p:sldId id="270" r:id="rId13"/>
    <p:sldId id="258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8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1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1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96BB-BEAD-4E04-9636-E91D772CB27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0C29-0BCF-4B9F-ADD7-8B5382CF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1" y="603682"/>
            <a:ext cx="9144000" cy="1029810"/>
          </a:xfrm>
        </p:spPr>
        <p:txBody>
          <a:bodyPr/>
          <a:lstStyle/>
          <a:p>
            <a:r>
              <a:rPr lang="en-US" b="1" dirty="0"/>
              <a:t>RETAIL_DW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34BB-AE84-4DAB-9173-137A6139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489" y="2030689"/>
            <a:ext cx="9144000" cy="1618033"/>
          </a:xfrm>
        </p:spPr>
        <p:txBody>
          <a:bodyPr/>
          <a:lstStyle/>
          <a:p>
            <a:r>
              <a:rPr lang="en-US" dirty="0"/>
              <a:t>FINAL PROJECT PRESENTATION</a:t>
            </a:r>
          </a:p>
          <a:p>
            <a:r>
              <a:rPr lang="en-US" dirty="0"/>
              <a:t>INFO 7290 – DWBI</a:t>
            </a:r>
          </a:p>
          <a:p>
            <a:r>
              <a:rPr lang="en-US" dirty="0"/>
              <a:t>BY PROFESSOR RICHARD P. SHERMAN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A28A87-47AA-43DF-90E7-B5161CE521D6}"/>
              </a:ext>
            </a:extLst>
          </p:cNvPr>
          <p:cNvSpPr txBox="1">
            <a:spLocks/>
          </p:cNvSpPr>
          <p:nvPr/>
        </p:nvSpPr>
        <p:spPr>
          <a:xfrm>
            <a:off x="1488489" y="3727804"/>
            <a:ext cx="9732886" cy="2078192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u="sng" dirty="0"/>
              <a:t>Project BY:</a:t>
            </a:r>
          </a:p>
          <a:p>
            <a:pPr algn="r"/>
            <a:r>
              <a:rPr lang="en-US" dirty="0"/>
              <a:t>Sameer suman</a:t>
            </a:r>
          </a:p>
          <a:p>
            <a:pPr algn="r"/>
            <a:r>
              <a:rPr lang="en-US" dirty="0" err="1"/>
              <a:t>Devyani</a:t>
            </a:r>
            <a:r>
              <a:rPr lang="en-US" dirty="0"/>
              <a:t> </a:t>
            </a:r>
            <a:r>
              <a:rPr lang="en-US" dirty="0" err="1"/>
              <a:t>bothra</a:t>
            </a:r>
            <a:endParaRPr lang="en-US" dirty="0"/>
          </a:p>
          <a:p>
            <a:pPr algn="r"/>
            <a:r>
              <a:rPr lang="en-US" dirty="0" err="1"/>
              <a:t>Rachana</a:t>
            </a:r>
            <a:r>
              <a:rPr lang="en-US" dirty="0"/>
              <a:t> </a:t>
            </a:r>
            <a:r>
              <a:rPr lang="en-US" dirty="0" err="1"/>
              <a:t>movva</a:t>
            </a:r>
            <a:endParaRPr lang="en-US" dirty="0"/>
          </a:p>
          <a:p>
            <a:pPr algn="r"/>
            <a:r>
              <a:rPr lang="en-US" dirty="0"/>
              <a:t>Tejesh </a:t>
            </a:r>
            <a:r>
              <a:rPr lang="en-US" dirty="0" err="1"/>
              <a:t>rathi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9352-3DE7-4C7A-82F1-4D048980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QLIKSENSE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3F1B8-E903-4416-916C-14AD1C4DE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04" y="2016125"/>
            <a:ext cx="75473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5818-6023-4C71-A57C-3F359C59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ANALYSIS - POWERBI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437D7-107F-4149-8BA6-3ADE86414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982" y="2016125"/>
            <a:ext cx="6287723" cy="38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2099-F243-4FF2-AB04-C23105BB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024D0-1C05-4CDF-B7F9-757758BD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233" y="2016125"/>
            <a:ext cx="578585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7FAC-E56B-4E79-B3F2-05F0E0FF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6864"/>
            <a:ext cx="9603275" cy="1049235"/>
          </a:xfrm>
        </p:spPr>
        <p:txBody>
          <a:bodyPr/>
          <a:lstStyle/>
          <a:p>
            <a:r>
              <a:rPr lang="en-US" dirty="0"/>
              <a:t>TABLEAU – INVENTORY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3C1A9-E109-4A59-98F0-AD63C005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075" y="2016125"/>
            <a:ext cx="471217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3BEC-0899-417A-8BDC-8AE0F239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ANALYSIS - QLIKSENSE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BA078-00BA-4E3A-A5DD-0D410E21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663" y="2016125"/>
            <a:ext cx="765699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6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3C8BC-345C-4415-A914-F7E1B5AB7908}"/>
              </a:ext>
            </a:extLst>
          </p:cNvPr>
          <p:cNvSpPr txBox="1"/>
          <p:nvPr/>
        </p:nvSpPr>
        <p:spPr>
          <a:xfrm>
            <a:off x="2124363" y="979054"/>
            <a:ext cx="6493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 </a:t>
            </a:r>
            <a:r>
              <a:rPr lang="en-US" sz="6600" dirty="0">
                <a:sym typeface="Wingdings" panose="05000000000000000000" pitchFamily="2" charset="2"/>
              </a:rPr>
              <a:t>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78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B36-F39F-403B-8EF4-F8C4F57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35C4-C915-4987-AA17-00B4E48F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Data Integration through </a:t>
            </a:r>
            <a:r>
              <a:rPr lang="en-US" dirty="0" err="1"/>
              <a:t>Talend</a:t>
            </a:r>
            <a:endParaRPr lang="en-US" dirty="0"/>
          </a:p>
          <a:p>
            <a:r>
              <a:rPr lang="en-US" dirty="0"/>
              <a:t>Business Intelligence Tools – PowerBI, </a:t>
            </a:r>
            <a:r>
              <a:rPr lang="en-US" dirty="0" err="1"/>
              <a:t>QlikSense</a:t>
            </a:r>
            <a:r>
              <a:rPr lang="en-US" dirty="0"/>
              <a:t>, Tableau</a:t>
            </a:r>
          </a:p>
        </p:txBody>
      </p:sp>
    </p:spTree>
    <p:extLst>
      <p:ext uri="{BB962C8B-B14F-4D97-AF65-F5344CB8AC3E}">
        <p14:creationId xmlns:p14="http://schemas.microsoft.com/office/powerpoint/2010/main" val="399209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3073-6881-4619-8325-B1AA1F0F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FB64-BD94-43AD-BE28-918B8884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company that sells variety of products to people and business across various sales channels</a:t>
            </a:r>
          </a:p>
          <a:p>
            <a:r>
              <a:rPr lang="en-US" dirty="0"/>
              <a:t>For Regions – North America, Europe, Asia</a:t>
            </a:r>
          </a:p>
          <a:p>
            <a:r>
              <a:rPr lang="en-US" dirty="0"/>
              <a:t>Customers based on products purchased – Online, Catalog (Oracle)</a:t>
            </a:r>
          </a:p>
          <a:p>
            <a:r>
              <a:rPr lang="en-US" dirty="0"/>
              <a:t>Products for categories like Audio, TV, Computers,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Final aim was to load facts for different channels – </a:t>
            </a:r>
            <a:r>
              <a:rPr lang="en-US" dirty="0" err="1"/>
              <a:t>FactSales</a:t>
            </a:r>
            <a:r>
              <a:rPr lang="en-US" dirty="0"/>
              <a:t>, </a:t>
            </a:r>
            <a:r>
              <a:rPr lang="en-US" dirty="0" err="1"/>
              <a:t>FactInventory</a:t>
            </a:r>
            <a:r>
              <a:rPr lang="en-US" dirty="0"/>
              <a:t>, </a:t>
            </a:r>
            <a:r>
              <a:rPr lang="en-US" dirty="0" err="1"/>
              <a:t>FactSalesQuota</a:t>
            </a:r>
            <a:r>
              <a:rPr lang="en-US" dirty="0"/>
              <a:t>, </a:t>
            </a:r>
            <a:r>
              <a:rPr lang="en-US" dirty="0" err="1"/>
              <a:t>FactStrategyPlans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2AD7-7890-442F-8175-5B19EC28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CC2-2010-4663-BB02-ED0E9CFD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DW to all the 4 regions by the script provided</a:t>
            </a:r>
          </a:p>
          <a:p>
            <a:r>
              <a:rPr lang="en-US" dirty="0" err="1"/>
              <a:t>DimLoad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r>
              <a:rPr lang="en-US" dirty="0"/>
              <a:t>Currency Conversion</a:t>
            </a:r>
          </a:p>
          <a:p>
            <a:r>
              <a:rPr lang="en-US" dirty="0" err="1"/>
              <a:t>FactLoad</a:t>
            </a:r>
            <a:endParaRPr lang="en-US" dirty="0"/>
          </a:p>
          <a:p>
            <a:r>
              <a:rPr lang="en-US" dirty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98326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4DCB-3FA2-4AC1-8CDE-76F591FC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8026-D16D-4EF6-89DF-56D734C0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Do overall JVM config settings</a:t>
            </a:r>
          </a:p>
          <a:p>
            <a:r>
              <a:rPr lang="en-US" dirty="0"/>
              <a:t>2. Commit/block - # of rows, block has to be a multiple of commit</a:t>
            </a:r>
          </a:p>
          <a:p>
            <a:r>
              <a:rPr lang="en-US" dirty="0"/>
              <a:t>3. Parallelize the job itself  - precedence correct, experiment with what happens at same time, split by SOR/database</a:t>
            </a:r>
          </a:p>
          <a:p>
            <a:r>
              <a:rPr lang="en-US" dirty="0"/>
              <a:t>4. Parallel executions on load</a:t>
            </a:r>
          </a:p>
          <a:p>
            <a:r>
              <a:rPr lang="en-US" dirty="0"/>
              <a:t>5. Avoid insert and update &amp; do a lookup &amp; if inner join then update if a "reject" insert row</a:t>
            </a:r>
          </a:p>
          <a:p>
            <a:r>
              <a:rPr lang="en-US" dirty="0"/>
              <a:t>6. Only query columns needed for load or lookup. Trim strings on inputs</a:t>
            </a:r>
          </a:p>
          <a:p>
            <a:r>
              <a:rPr lang="en-US" dirty="0"/>
              <a:t>7. Do not use Cache</a:t>
            </a:r>
          </a:p>
          <a:p>
            <a:r>
              <a:rPr lang="en-US" dirty="0"/>
              <a:t>8. No </a:t>
            </a:r>
            <a:r>
              <a:rPr lang="en-US" dirty="0" err="1"/>
              <a:t>tUnite</a:t>
            </a:r>
            <a:r>
              <a:rPr lang="en-US" dirty="0"/>
              <a:t> or Bulk Transforms.</a:t>
            </a:r>
          </a:p>
        </p:txBody>
      </p:sp>
    </p:spTree>
    <p:extLst>
      <p:ext uri="{BB962C8B-B14F-4D97-AF65-F5344CB8AC3E}">
        <p14:creationId xmlns:p14="http://schemas.microsoft.com/office/powerpoint/2010/main" val="36749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3EB3-05AE-4642-BDAF-8DA63A2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currency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E089-BC5E-439C-A245-8B10C99A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66986"/>
          </a:xfrm>
        </p:spPr>
        <p:txBody>
          <a:bodyPr/>
          <a:lstStyle/>
          <a:p>
            <a:r>
              <a:rPr lang="en-US" dirty="0"/>
              <a:t>Null handling</a:t>
            </a:r>
          </a:p>
          <a:p>
            <a:r>
              <a:rPr lang="en-US" dirty="0"/>
              <a:t>row2.EndDate==null||row2.EndDate.toString().trim().length()==0?0 :1</a:t>
            </a:r>
          </a:p>
          <a:p>
            <a:r>
              <a:rPr lang="en-US" dirty="0"/>
              <a:t>Conversion of different datatypes</a:t>
            </a:r>
          </a:p>
          <a:p>
            <a:r>
              <a:rPr lang="en-US" dirty="0"/>
              <a:t>Currency conversion using </a:t>
            </a:r>
            <a:r>
              <a:rPr lang="en-US" dirty="0" err="1"/>
              <a:t>FactExchangeRate</a:t>
            </a:r>
            <a:endParaRPr lang="en-US" dirty="0"/>
          </a:p>
          <a:p>
            <a:r>
              <a:rPr lang="en-US" dirty="0" err="1"/>
              <a:t>BigDecimal</a:t>
            </a:r>
            <a:r>
              <a:rPr lang="en-US" dirty="0"/>
              <a:t>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70613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3D5B-4204-4F06-AD74-7B4CC46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57C-9A0E-4734-9DE9-AD933600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Analysis – Tableau</a:t>
            </a:r>
          </a:p>
          <a:p>
            <a:r>
              <a:rPr lang="en-US" dirty="0" err="1"/>
              <a:t>SalesQuota</a:t>
            </a:r>
            <a:r>
              <a:rPr lang="en-US" dirty="0"/>
              <a:t> – </a:t>
            </a:r>
            <a:r>
              <a:rPr lang="en-US" dirty="0" err="1"/>
              <a:t>Qliksense</a:t>
            </a:r>
            <a:endParaRPr lang="en-US" dirty="0"/>
          </a:p>
          <a:p>
            <a:r>
              <a:rPr lang="en-US" dirty="0"/>
              <a:t>Online Sales – PowerBI</a:t>
            </a:r>
          </a:p>
          <a:p>
            <a:r>
              <a:rPr lang="en-US" dirty="0"/>
              <a:t>Rejects – </a:t>
            </a:r>
            <a:r>
              <a:rPr lang="en-US" dirty="0" err="1"/>
              <a:t>QlikSense</a:t>
            </a:r>
            <a:endParaRPr lang="en-US" dirty="0"/>
          </a:p>
          <a:p>
            <a:r>
              <a:rPr lang="en-US" dirty="0"/>
              <a:t>Sales - PowerBI</a:t>
            </a:r>
          </a:p>
          <a:p>
            <a:r>
              <a:rPr lang="en-US" dirty="0"/>
              <a:t>Strategy – PowerBI</a:t>
            </a:r>
          </a:p>
          <a:p>
            <a:r>
              <a:rPr lang="en-US" dirty="0" err="1"/>
              <a:t>SalesAnalysis</a:t>
            </a:r>
            <a:r>
              <a:rPr lang="en-US" dirty="0"/>
              <a:t> – </a:t>
            </a:r>
            <a:r>
              <a:rPr lang="en-US" dirty="0" err="1"/>
              <a:t>Qliksense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719E-6105-4E36-AEE6-45BA29D7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B77861-5653-4A52-91A0-F4A308935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17762"/>
              </p:ext>
            </p:extLst>
          </p:nvPr>
        </p:nvGraphicFramePr>
        <p:xfrm>
          <a:off x="1450975" y="2016125"/>
          <a:ext cx="9604376" cy="384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491238863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952239909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377717275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347216282"/>
                    </a:ext>
                  </a:extLst>
                </a:gridCol>
              </a:tblGrid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PowerBI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Qliksense</a:t>
                      </a:r>
                      <a:endParaRPr lang="en-US" dirty="0"/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3992698578"/>
                  </a:ext>
                </a:extLst>
              </a:tr>
              <a:tr h="760985">
                <a:tc>
                  <a:txBody>
                    <a:bodyPr/>
                    <a:lstStyle/>
                    <a:p>
                      <a:r>
                        <a:rPr lang="en-US" dirty="0"/>
                        <a:t>Drill down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 Drill down data feature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1945072188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3013373831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User friendly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895498012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Trends and Analytics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990705101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Customization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63155885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Interactive Visuals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</a:t>
                      </a:r>
                      <a:endParaRPr lang="en-US" dirty="0"/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1084600948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Migrate Jobs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34914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6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8C8D-8E45-435F-9CE5-34E6FA6B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Qliksense</a:t>
            </a:r>
            <a:r>
              <a:rPr lang="en-US" dirty="0"/>
              <a:t> – sales QUOTA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1ADE91-8C0E-4926-9605-CE99E8991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527" y="2016125"/>
            <a:ext cx="752327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1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966</TotalTime>
  <Words>364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Gallery</vt:lpstr>
      <vt:lpstr>RETAIL_DW</vt:lpstr>
      <vt:lpstr>Agenda </vt:lpstr>
      <vt:lpstr>overview</vt:lpstr>
      <vt:lpstr>Steps taken</vt:lpstr>
      <vt:lpstr>Error handling takeaways</vt:lpstr>
      <vt:lpstr>Date and currency conversion</vt:lpstr>
      <vt:lpstr>Business intelligence tools</vt:lpstr>
      <vt:lpstr>BI tools</vt:lpstr>
      <vt:lpstr>Qliksense – sales QUOTA analysis</vt:lpstr>
      <vt:lpstr>QLIKSENSE</vt:lpstr>
      <vt:lpstr>STRATEGY ANALYSIS - POWERBI</vt:lpstr>
      <vt:lpstr>SALES</vt:lpstr>
      <vt:lpstr>TABLEAU – INVENTORY ANALYSIS</vt:lpstr>
      <vt:lpstr>REJECT ANALYSIS - QLIKSENSE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TEJESH RATHI</dc:creator>
  <cp:lastModifiedBy>Sameer</cp:lastModifiedBy>
  <cp:revision>27</cp:revision>
  <dcterms:created xsi:type="dcterms:W3CDTF">2018-04-28T00:51:30Z</dcterms:created>
  <dcterms:modified xsi:type="dcterms:W3CDTF">2018-04-28T17:30:19Z</dcterms:modified>
</cp:coreProperties>
</file>