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D4AA5-B548-189C-4049-484CAD6B5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34F23-B07B-648B-0B86-CE218626C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31319-62A5-0532-AB22-D973F667E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A018-FAEC-442D-BE91-0746BD09B6DD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9BD79-4B10-2676-6FA5-7B178C4B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73129-708B-6BB0-D488-4D033A3F7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8C2B-E631-4C62-9686-005F9FF87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7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70CE-06C1-99EB-540F-C96988F2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00EBA-834E-94A3-497A-1B6947B36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7BF12-6EF8-B605-8030-24F881DBB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A018-FAEC-442D-BE91-0746BD09B6DD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FCE76-6334-BE48-D4C7-070047D6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751B6-886B-FA5D-92E5-8981AF8F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8C2B-E631-4C62-9686-005F9FF87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80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79B8F3-F88B-766F-8DCB-63120D0EB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C9DEF-1318-A226-3D26-026C11963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9EBD0-B473-61CC-CE37-D0BD7DBC1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A018-FAEC-442D-BE91-0746BD09B6DD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61BCA-397B-17BC-30D2-2E87E36E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CE79-7FE0-26F8-8CF0-B8FA1B8A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8C2B-E631-4C62-9686-005F9FF87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3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0810-1655-8018-39F2-517C825F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49EFC-16EB-F72A-32BD-66474052F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5C5AA-CA8E-3E3A-3F19-69B6FB61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A018-FAEC-442D-BE91-0746BD09B6DD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665E7-7614-191A-6A58-0DBFA94D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7516-FC80-2CDC-0A7C-D2230A9C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8C2B-E631-4C62-9686-005F9FF87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39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9FC6-6FD9-990F-8E08-273E6E2B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36E49-F244-481E-09CD-A2879DC57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63C5E-C03D-BAEA-2471-0D2D3C78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A018-FAEC-442D-BE91-0746BD09B6DD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4446F-83A1-208B-3450-5A76318A1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B0329-766E-C2C6-4573-9F257D874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8C2B-E631-4C62-9686-005F9FF87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56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46B31-58D0-45E6-51CA-FDE4E5A9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2A901-E514-7B03-4FC3-FFD197555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A3D8B-A01A-618D-6EE2-3AC91DB21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54769-6262-D048-E181-8F63A7AC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A018-FAEC-442D-BE91-0746BD09B6DD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BD63C-3B15-AD30-2607-18F1952A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C4A6C-80B1-7F33-4A33-9D78A6F1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8C2B-E631-4C62-9686-005F9FF87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77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41CD-3E57-C76E-6BF2-8A0BEF13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CB438-778D-0CF3-4938-44F75DE37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763AE-A3BE-A912-6C2B-434397212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D4969-D46C-5911-5F7A-7DA9A1F18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D69AA-A220-85FA-7BD3-71A01B989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1DD0CE-FEC7-27CE-4960-57C793D77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A018-FAEC-442D-BE91-0746BD09B6DD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610EC2-5F67-BA1E-90FD-F2EA5C1D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7916D-0F86-A0AC-107F-4CA92BDC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8C2B-E631-4C62-9686-005F9FF87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5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7E47-1070-47B9-1BB0-0753FA8C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FF84D-61FB-F691-8F87-2E93BEEFC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A018-FAEC-442D-BE91-0746BD09B6DD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2FBA-2C7F-ED1D-1112-ACD0B1647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DA532-F5C7-3B8E-73A1-961FE3EA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8C2B-E631-4C62-9686-005F9FF87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81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104FF-193C-779D-AEBE-BF840E3D5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A018-FAEC-442D-BE91-0746BD09B6DD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59EBF-1A42-A15B-EF3C-843504CD8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D1E08-8DEC-6A17-EEC4-C540D718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8C2B-E631-4C62-9686-005F9FF87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46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9AE2-1DFB-028B-2BB6-4D879B3E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31C08-2AFC-9EDB-BCB1-4CB77E02B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5EFF6-10EB-9958-25BF-3F3DB7744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63349-CFC3-A0E2-6338-044308E6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A018-FAEC-442D-BE91-0746BD09B6DD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0312C-A237-C79A-42A1-9CE758DE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80844-B54B-F425-B16A-4D3C3639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8C2B-E631-4C62-9686-005F9FF87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05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0201-C5DE-0A28-4466-878F317E1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C33B93-4E3D-AB1A-EA31-868F7371B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BA8E0-359F-1336-0EB7-919C2420E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0A1A9-77B7-69A0-DBDD-C977E6AD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A018-FAEC-442D-BE91-0746BD09B6DD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689D1-34E3-B74D-C757-0C125440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8D21E-FCAC-5B2F-AB00-C7CC75F8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8C2B-E631-4C62-9686-005F9FF87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884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5ADFDC-613A-BEDB-E997-19BD7A355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42F2D-A87C-B701-1402-8F5A803E9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A945D-0E0D-0234-BD13-8C3E8870B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0A018-FAEC-442D-BE91-0746BD09B6DD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72A95-8BE7-2ABC-B11C-E8AD213C8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D5F51-FD42-6A41-88C8-E1DBCF472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48C2B-E631-4C62-9686-005F9FF87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53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3E1E-7D24-3F69-81F6-F679DD270D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0921D-13EC-145C-1B0D-EBA237FD1B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365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Devyansh Agarwal</dc:creator>
  <cp:lastModifiedBy>Devyansh Agarwal</cp:lastModifiedBy>
  <cp:revision>3</cp:revision>
  <dcterms:created xsi:type="dcterms:W3CDTF">2024-01-08T09:39:51Z</dcterms:created>
  <dcterms:modified xsi:type="dcterms:W3CDTF">2024-01-08T09:45:07Z</dcterms:modified>
</cp:coreProperties>
</file>