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5" r:id="rId9"/>
    <p:sldId id="266" r:id="rId10"/>
    <p:sldId id="267" r:id="rId11"/>
    <p:sldId id="269" r:id="rId12"/>
    <p:sldId id="270" r:id="rId13"/>
    <p:sldId id="271" r:id="rId14"/>
    <p:sldId id="278" r:id="rId15"/>
    <p:sldId id="279" r:id="rId16"/>
    <p:sldId id="280" r:id="rId17"/>
    <p:sldId id="28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94655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0161-74C6-408C-8F96-A7CCBFC55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9EEB-3761-4ACC-A276-422B6BB7C5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5F-EECF-4D16-8AD7-4B3D60C1B4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9E8A-11A4-4F5C-AA4E-BB31F03855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A823-D473-4382-BA69-5988C2998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BEBC-AB35-484C-8F20-B514EF338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6AE3-B5B1-4936-A5AD-F2AE54907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6D81-04ED-4E7F-BD93-4278A3DF5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DC1F0-8735-4EE6-B192-7888F38FE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55CD-98C6-4ABA-931F-D923921E4F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B089-8427-49AF-8254-AFB058EE8A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782085-BEF6-4592-BE04-9F3B31338F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spect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COLLEGE WEBSITE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638800" y="51054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2"/>
                </a:solidFill>
              </a:rPr>
              <a:t>Submitted by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15000" y="5638800"/>
            <a:ext cx="3276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Mamta </a:t>
            </a:r>
            <a:r>
              <a:rPr lang="en-US" sz="1800" dirty="0">
                <a:solidFill>
                  <a:schemeClr val="tx2"/>
                </a:solidFill>
              </a:rPr>
              <a:t>D</a:t>
            </a:r>
            <a:r>
              <a:rPr lang="en-US" sz="1800" dirty="0" smtClean="0">
                <a:solidFill>
                  <a:schemeClr val="tx2"/>
                </a:solidFill>
              </a:rPr>
              <a:t>evi</a:t>
            </a:r>
          </a:p>
          <a:p>
            <a:pPr>
              <a:spcBef>
                <a:spcPct val="50000"/>
              </a:spcBef>
            </a:pPr>
            <a:r>
              <a:rPr lang="en-US" sz="1800" dirty="0" err="1" smtClean="0">
                <a:solidFill>
                  <a:schemeClr val="tx2"/>
                </a:solidFill>
              </a:rPr>
              <a:t>Rollno</a:t>
            </a:r>
            <a:r>
              <a:rPr lang="en-US" sz="1800" dirty="0" smtClean="0">
                <a:solidFill>
                  <a:schemeClr val="tx2"/>
                </a:solidFill>
              </a:rPr>
              <a:t> 1310078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Python.</a:t>
            </a:r>
            <a:endParaRPr lang="en-US" sz="2400" dirty="0"/>
          </a:p>
          <a:p>
            <a:r>
              <a:rPr lang="en-US" sz="2400" dirty="0" smtClean="0"/>
              <a:t>HTML. </a:t>
            </a:r>
            <a:endParaRPr lang="en-US" sz="2400" dirty="0"/>
          </a:p>
          <a:p>
            <a:r>
              <a:rPr lang="en-US" sz="2400" dirty="0" smtClean="0"/>
              <a:t>CSS.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dirty="0"/>
          </a:p>
          <a:p>
            <a:r>
              <a:rPr lang="en-US" sz="2400" dirty="0" err="1" smtClean="0"/>
              <a:t>SQLite</a:t>
            </a:r>
            <a:endParaRPr lang="en-US" sz="2400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SNAPSHOTS OF PROJECT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GGS COLLEGE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HOME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REGITRATION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ABOUT US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LOGIN </a:t>
            </a:r>
            <a:r>
              <a:rPr lang="en-US" dirty="0"/>
              <a:t>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59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2514600"/>
            <a:ext cx="7442200" cy="3611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0574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982177"/>
            <a:ext cx="723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algn="just"/>
            <a:endParaRPr lang="en-US" dirty="0">
              <a:solidFill>
                <a:schemeClr val="tx2"/>
              </a:solidFill>
              <a:latin typeface="+mn-lt"/>
            </a:endParaRPr>
          </a:p>
          <a:p>
            <a:pPr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Website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is aimed toward students who have completed their higher studies or graduation and are looking for a college for further studies. Maintaining a teen friendly site is deemed of highest importance in order to hold student attention and guide the viewer to information that will lead to a decision to pursue a career in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B.Tech,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MBA or MCA in the respective college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College website</a:t>
            </a:r>
            <a:r>
              <a:rPr lang="en-US" sz="2400" dirty="0" smtClean="0"/>
              <a:t> </a:t>
            </a:r>
            <a:r>
              <a:rPr lang="en-US" sz="2400" dirty="0"/>
              <a:t>is a offline website that show some </a:t>
            </a:r>
            <a:r>
              <a:rPr lang="en-US" dirty="0" smtClean="0"/>
              <a:t>information about the college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This website show all </a:t>
            </a:r>
            <a:r>
              <a:rPr lang="en-US" dirty="0" smtClean="0"/>
              <a:t>latest news and events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It record all the details about clients.</a:t>
            </a:r>
          </a:p>
          <a:p>
            <a:pPr algn="just">
              <a:buFont typeface="Wingding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1981200"/>
            <a:ext cx="7408333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goal of the website is not only limited to attracting and encouraging high school students to take </a:t>
            </a:r>
            <a:r>
              <a:rPr lang="en-US" dirty="0" smtClean="0"/>
              <a:t>course work </a:t>
            </a:r>
            <a:r>
              <a:rPr lang="en-US" dirty="0"/>
              <a:t>at </a:t>
            </a:r>
            <a:r>
              <a:rPr lang="en-US" dirty="0" smtClean="0"/>
              <a:t>GGS </a:t>
            </a:r>
            <a:r>
              <a:rPr lang="en-US" dirty="0"/>
              <a:t>College </a:t>
            </a:r>
            <a:r>
              <a:rPr lang="en-US" dirty="0" smtClean="0"/>
              <a:t>of Modern </a:t>
            </a:r>
            <a:r>
              <a:rPr lang="en-US" dirty="0"/>
              <a:t>Technology but it also aims to provide information about institute keeping in mind that the person visiting this website wants a full knowledge of the college.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>
            <a:noAutofit/>
          </a:bodyPr>
          <a:lstStyle/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Smooth </a:t>
            </a:r>
            <a:r>
              <a:rPr lang="en-US" dirty="0"/>
              <a:t>and effective functioning of </a:t>
            </a:r>
            <a:r>
              <a:rPr lang="en-US" dirty="0" smtClean="0"/>
              <a:t>College </a:t>
            </a:r>
            <a:r>
              <a:rPr lang="en-US" dirty="0"/>
              <a:t>procedure.</a:t>
            </a:r>
          </a:p>
          <a:p>
            <a:pPr lvl="0" algn="just"/>
            <a:r>
              <a:rPr lang="en-US" dirty="0"/>
              <a:t>Any kind of information could be provided to the user.</a:t>
            </a:r>
          </a:p>
          <a:p>
            <a:pPr lvl="0" algn="just"/>
            <a:r>
              <a:rPr lang="en-US" dirty="0"/>
              <a:t>Personal and Career information from a broad spectrum </a:t>
            </a:r>
            <a:r>
              <a:rPr lang="en-US" dirty="0" smtClean="0"/>
              <a:t>of Polytechnic, B.tech, </a:t>
            </a:r>
            <a:r>
              <a:rPr lang="en-US" dirty="0"/>
              <a:t>MBA and MCA professionals</a:t>
            </a:r>
          </a:p>
          <a:p>
            <a:pPr lvl="0" algn="just"/>
            <a:r>
              <a:rPr lang="en-US" dirty="0" smtClean="0"/>
              <a:t>B.tech, </a:t>
            </a:r>
            <a:r>
              <a:rPr lang="en-US" dirty="0"/>
              <a:t>MBA and MCA course and other information from college</a:t>
            </a:r>
            <a:endParaRPr lang="en-US" i="1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BENEFITS OF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2590801"/>
            <a:ext cx="7408333" cy="3962400"/>
          </a:xfrm>
        </p:spPr>
        <p:txBody>
          <a:bodyPr>
            <a:normAutofit fontScale="92500" lnSpcReduction="20000"/>
          </a:bodyPr>
          <a:lstStyle/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Timely </a:t>
            </a:r>
            <a:r>
              <a:rPr lang="en-US" dirty="0"/>
              <a:t>and up to date information that encourages readers to return to the site.</a:t>
            </a:r>
            <a:endParaRPr lang="en-US" i="1" dirty="0"/>
          </a:p>
          <a:p>
            <a:pPr lvl="0" algn="just"/>
            <a:r>
              <a:rPr lang="en-US" dirty="0"/>
              <a:t>Call to action, and plans for students to follow to prepare for a </a:t>
            </a:r>
            <a:r>
              <a:rPr lang="en-US" dirty="0" smtClean="0"/>
              <a:t>B.Tech, </a:t>
            </a:r>
            <a:r>
              <a:rPr lang="en-US" dirty="0"/>
              <a:t>MBA and MCA career.</a:t>
            </a:r>
            <a:endParaRPr lang="en-US" i="1" dirty="0"/>
          </a:p>
          <a:p>
            <a:pPr lvl="0" algn="just"/>
            <a:r>
              <a:rPr lang="en-US" dirty="0"/>
              <a:t>The basic problem faced by students is inconvenience of visiting college for each and every requirement viz. fee structure, registration, announcements, bus route is solved.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7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Provide </a:t>
            </a:r>
            <a:r>
              <a:rPr lang="en-US" sz="2400" dirty="0"/>
              <a:t>the login and logout facility .</a:t>
            </a:r>
          </a:p>
          <a:p>
            <a:r>
              <a:rPr lang="en-US" sz="2400" dirty="0"/>
              <a:t>Use </a:t>
            </a:r>
            <a:r>
              <a:rPr lang="en-US" dirty="0" smtClean="0"/>
              <a:t>admin and client </a:t>
            </a:r>
            <a:r>
              <a:rPr lang="en-US" sz="2400" dirty="0" smtClean="0"/>
              <a:t> </a:t>
            </a:r>
            <a:r>
              <a:rPr lang="en-US" sz="2400" dirty="0"/>
              <a:t>to login when he want to make a account in </a:t>
            </a:r>
            <a:r>
              <a:rPr lang="en-US" dirty="0" smtClean="0"/>
              <a:t>college</a:t>
            </a:r>
            <a:r>
              <a:rPr lang="en-US" sz="2400" dirty="0" smtClean="0"/>
              <a:t> </a:t>
            </a:r>
            <a:r>
              <a:rPr lang="en-US" sz="2400" dirty="0"/>
              <a:t>site for </a:t>
            </a:r>
            <a:r>
              <a:rPr lang="en-US" sz="2400" dirty="0" smtClean="0"/>
              <a:t>registration  and admin </a:t>
            </a:r>
            <a:r>
              <a:rPr lang="en-US" dirty="0" smtClean="0"/>
              <a:t>manage the site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After that he might be logout. And check there site account to contact 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2057400"/>
            <a:ext cx="7408333" cy="4343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PHP </a:t>
            </a:r>
            <a:r>
              <a:rPr lang="en-US" dirty="0"/>
              <a:t>is a server-side, cross-platform, HTML-embedded scripting language. </a:t>
            </a:r>
            <a:endParaRPr lang="en-US" dirty="0" smtClean="0"/>
          </a:p>
          <a:p>
            <a:pPr lvl="0"/>
            <a:r>
              <a:rPr lang="en-US" dirty="0"/>
              <a:t>PHP stands for </a:t>
            </a:r>
            <a:r>
              <a:rPr lang="en-US" b="1" dirty="0"/>
              <a:t>P</a:t>
            </a:r>
            <a:r>
              <a:rPr lang="en-US" dirty="0"/>
              <a:t>HP: </a:t>
            </a:r>
            <a:r>
              <a:rPr lang="en-US" b="1" dirty="0"/>
              <a:t>H</a:t>
            </a:r>
            <a:r>
              <a:rPr lang="en-US" dirty="0"/>
              <a:t>ypertext </a:t>
            </a:r>
            <a:r>
              <a:rPr lang="en-US" b="1" dirty="0"/>
              <a:t>P</a:t>
            </a:r>
            <a:r>
              <a:rPr lang="en-US" dirty="0"/>
              <a:t>reprocessor</a:t>
            </a:r>
          </a:p>
          <a:p>
            <a:pPr lvl="0"/>
            <a:r>
              <a:rPr lang="en-US" dirty="0"/>
              <a:t>PHP is a server-side scripting language, like ASP</a:t>
            </a:r>
          </a:p>
          <a:p>
            <a:pPr lvl="0"/>
            <a:r>
              <a:rPr lang="en-US" dirty="0"/>
              <a:t>PHP scripts are executed on the server</a:t>
            </a:r>
          </a:p>
          <a:p>
            <a:pPr lvl="0"/>
            <a:r>
              <a:rPr lang="en-US" dirty="0"/>
              <a:t>PHP supports many databases (MySQL, Informix, Oracle, Sybase, Solid,PostgreSQL, Generic ODBC, etc.)</a:t>
            </a:r>
          </a:p>
          <a:p>
            <a:pPr lvl="0"/>
            <a:r>
              <a:rPr lang="en-US" dirty="0"/>
              <a:t>PHP is an open source software</a:t>
            </a:r>
          </a:p>
          <a:p>
            <a:pPr lvl="0"/>
            <a:r>
              <a:rPr lang="en-US" dirty="0"/>
              <a:t>PHP is free to download and use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Team </a:t>
            </a:r>
            <a:r>
              <a:rPr lang="en-US" sz="2400" dirty="0"/>
              <a:t>structure.</a:t>
            </a:r>
          </a:p>
          <a:p>
            <a:r>
              <a:rPr lang="en-US" sz="2400" dirty="0"/>
              <a:t>Technologies used.</a:t>
            </a:r>
          </a:p>
          <a:p>
            <a:r>
              <a:rPr lang="en-US" sz="2400" dirty="0"/>
              <a:t> Good environment.</a:t>
            </a:r>
          </a:p>
          <a:p>
            <a:endParaRPr lang="en-US" sz="24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UNDERTAKEN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</TotalTime>
  <Words>440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COLLEGE WEBSITE</vt:lpstr>
      <vt:lpstr>INTRODUCTION</vt:lpstr>
      <vt:lpstr>ABOUT THE PROJECT</vt:lpstr>
      <vt:lpstr>PURPOSE OF WEBSITE</vt:lpstr>
      <vt:lpstr> BENEFITS OF WEBSITE</vt:lpstr>
      <vt:lpstr>BENEFITS OF WEBSITE</vt:lpstr>
      <vt:lpstr>LOGIN AND LOGOUT</vt:lpstr>
      <vt:lpstr>FRONT END</vt:lpstr>
      <vt:lpstr>PROJECT UNDERTAKEN</vt:lpstr>
      <vt:lpstr>TECHNOLOGIES USED</vt:lpstr>
      <vt:lpstr>BACK END</vt:lpstr>
      <vt:lpstr>SNAPSHOTS OF PROJECT</vt:lpstr>
      <vt:lpstr>HOME PAGE</vt:lpstr>
      <vt:lpstr>REGITRATION PAGE</vt:lpstr>
      <vt:lpstr>ABOUT US PAGE</vt:lpstr>
      <vt:lpstr>LOGIN PAGE</vt:lpstr>
      <vt:lpstr>THANKU</vt:lpstr>
    </vt:vector>
  </TitlesOfParts>
  <Company>&lt;arabianhorse&gt;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DIAMOND</dc:title>
  <dc:creator>jai maa</dc:creator>
  <cp:lastModifiedBy>Kartik aggarwal</cp:lastModifiedBy>
  <cp:revision>61</cp:revision>
  <dcterms:created xsi:type="dcterms:W3CDTF">2014-05-28T06:20:32Z</dcterms:created>
  <dcterms:modified xsi:type="dcterms:W3CDTF">2020-08-14T06:13:17Z</dcterms:modified>
</cp:coreProperties>
</file>