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hemes/sb-admin-2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Identity in ASP </a:t>
            </a:r>
            <a:r>
              <a:rPr lang="en-US" dirty="0" err="1" smtClean="0"/>
              <a:t>.Net</a:t>
            </a:r>
            <a:r>
              <a:rPr lang="en-US" dirty="0" smtClean="0"/>
              <a:t> Core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Dương</a:t>
            </a:r>
            <a:r>
              <a:rPr lang="en-US" dirty="0" smtClean="0"/>
              <a:t> Thanh </a:t>
            </a:r>
            <a:r>
              <a:rPr lang="en-US" dirty="0" err="1" smtClean="0"/>
              <a:t>hùng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48" y="1440317"/>
            <a:ext cx="7437665" cy="54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null Database </a:t>
            </a:r>
          </a:p>
          <a:p>
            <a:r>
              <a:rPr lang="en-US" dirty="0" smtClean="0"/>
              <a:t>Open Package Manager Console &gt; run Add-Migration </a:t>
            </a:r>
            <a:r>
              <a:rPr lang="en-US" dirty="0" err="1" smtClean="0"/>
              <a:t>InitIdentity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Run Update-Database command to generate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folder in your project and named “</a:t>
            </a:r>
            <a:r>
              <a:rPr lang="en-US" dirty="0" err="1" smtClean="0"/>
              <a:t>ViewModels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ViewModels</a:t>
            </a:r>
            <a:r>
              <a:rPr lang="en-US" dirty="0" smtClean="0"/>
              <a:t> folder, add 2 files </a:t>
            </a:r>
            <a:r>
              <a:rPr lang="en-US" dirty="0" err="1" smtClean="0"/>
              <a:t>RegisterUserViewModel.cs</a:t>
            </a:r>
            <a:r>
              <a:rPr lang="en-US" dirty="0" smtClean="0"/>
              <a:t> and </a:t>
            </a:r>
            <a:r>
              <a:rPr lang="en-US" dirty="0" err="1" smtClean="0"/>
              <a:t>LoginViewModel.cs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RegisterUserViewModel.cs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624693"/>
            <a:ext cx="10049101" cy="44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-Z]{2,4}$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Regex for email</a:t>
            </a:r>
          </a:p>
        </p:txBody>
      </p:sp>
    </p:spTree>
    <p:extLst>
      <p:ext uri="{BB962C8B-B14F-4D97-AF65-F5344CB8AC3E}">
        <p14:creationId xmlns:p14="http://schemas.microsoft.com/office/powerpoint/2010/main" val="23662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for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^(?=.*[a-z])(?=.*[A-Z])(?=.*\d)(?=.*[@$!%*?&amp;])[A-</a:t>
            </a:r>
            <a:r>
              <a:rPr lang="en-US" dirty="0" err="1"/>
              <a:t>Za</a:t>
            </a:r>
            <a:r>
              <a:rPr lang="en-US"/>
              <a:t>-z\d@$!%*?&amp;]{8,}$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LoginViewModel.cs</a:t>
            </a:r>
            <a:r>
              <a:rPr lang="en-US" dirty="0" smtClean="0"/>
              <a:t> contents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3" y="1957305"/>
            <a:ext cx="8947150" cy="24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8" y="1461407"/>
            <a:ext cx="10245044" cy="4600617"/>
          </a:xfrm>
        </p:spPr>
      </p:pic>
    </p:spTree>
    <p:extLst>
      <p:ext uri="{BB962C8B-B14F-4D97-AF65-F5344CB8AC3E}">
        <p14:creationId xmlns:p14="http://schemas.microsoft.com/office/powerpoint/2010/main" val="48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690008"/>
            <a:ext cx="9616394" cy="4248180"/>
          </a:xfrm>
        </p:spPr>
      </p:pic>
    </p:spTree>
    <p:extLst>
      <p:ext uri="{BB962C8B-B14F-4D97-AF65-F5344CB8AC3E}">
        <p14:creationId xmlns:p14="http://schemas.microsoft.com/office/powerpoint/2010/main" val="14841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0" y="1918563"/>
            <a:ext cx="11254180" cy="3747452"/>
          </a:xfrm>
        </p:spPr>
      </p:pic>
    </p:spTree>
    <p:extLst>
      <p:ext uri="{BB962C8B-B14F-4D97-AF65-F5344CB8AC3E}">
        <p14:creationId xmlns:p14="http://schemas.microsoft.com/office/powerpoint/2010/main" val="2880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 b="7179"/>
          <a:stretch>
            <a:fillRect/>
          </a:stretch>
        </p:blipFill>
        <p:spPr>
          <a:xfrm>
            <a:off x="285750" y="1232807"/>
            <a:ext cx="11637614" cy="51425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0551"/>
            <a:ext cx="8825658" cy="1034142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sz="6000" dirty="0" smtClean="0"/>
              <a:t>. Choose a template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884" y="2213794"/>
            <a:ext cx="8825658" cy="766170"/>
          </a:xfrm>
        </p:spPr>
        <p:txBody>
          <a:bodyPr/>
          <a:lstStyle/>
          <a:p>
            <a:r>
              <a:rPr lang="en-US" dirty="0" smtClean="0"/>
              <a:t>LINK 1000p: </a:t>
            </a:r>
            <a:r>
              <a:rPr lang="en-US" dirty="0">
                <a:hlinkClick r:id="rId2"/>
              </a:rPr>
              <a:t>https://startbootstrap.com/themes/sb-admin-2/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packages: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Microsoft.AspNetCore.Identity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Microsoft.AspNetCore.Identity.EntityFrameworkCore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Microsoft.AspNetCore.Identity.UI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EntityFrameworkCore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Microsoft. </a:t>
            </a:r>
            <a:r>
              <a:rPr lang="en-US" dirty="0" err="1" smtClean="0"/>
              <a:t>EntityFrameworkCore.Analyzers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Microsoft. </a:t>
            </a:r>
            <a:r>
              <a:rPr lang="en-US" dirty="0" err="1" smtClean="0"/>
              <a:t>EntityFrameworkCore.Design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Microsoft. </a:t>
            </a:r>
            <a:r>
              <a:rPr lang="en-US" dirty="0" err="1" smtClean="0"/>
              <a:t>EntityFrameworkCore.Relational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Microsoft. </a:t>
            </a:r>
            <a:r>
              <a:rPr lang="en-US" dirty="0" err="1" smtClean="0"/>
              <a:t>EntityFrameworkCore.SqlServer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Microsoft. </a:t>
            </a:r>
            <a:r>
              <a:rPr lang="en-US" dirty="0" err="1" smtClean="0"/>
              <a:t>EntityFrameworkCore.Tools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02" y="91848"/>
            <a:ext cx="6829824" cy="66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AppDataContext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3" y="2083594"/>
            <a:ext cx="85534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connection string to file </a:t>
            </a:r>
            <a:r>
              <a:rPr lang="en-US" dirty="0" err="1" smtClean="0"/>
              <a:t>appsetting.json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7775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700" dirty="0">
                <a:latin typeface="Consolas" panose="020B0609020204030204" pitchFamily="49" charset="0"/>
              </a:rPr>
              <a:t>"</a:t>
            </a:r>
            <a:r>
              <a:rPr lang="en-US" sz="1700" dirty="0" err="1">
                <a:latin typeface="Consolas" panose="020B0609020204030204" pitchFamily="49" charset="0"/>
              </a:rPr>
              <a:t>ConnectionStrings</a:t>
            </a:r>
            <a:r>
              <a:rPr lang="en-US" sz="17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"</a:t>
            </a:r>
            <a:r>
              <a:rPr lang="en-US" sz="1700" dirty="0" err="1">
                <a:latin typeface="Consolas" panose="020B0609020204030204" pitchFamily="49" charset="0"/>
              </a:rPr>
              <a:t>IdentityApplication</a:t>
            </a:r>
            <a:r>
              <a:rPr lang="en-US" sz="1700" dirty="0">
                <a:latin typeface="Consolas" panose="020B0609020204030204" pitchFamily="49" charset="0"/>
              </a:rPr>
              <a:t>" :  </a:t>
            </a:r>
            <a:r>
              <a:rPr lang="en-US" sz="1700" dirty="0" smtClean="0">
                <a:latin typeface="Consolas" panose="020B0609020204030204" pitchFamily="49" charset="0"/>
              </a:rPr>
              <a:t>			"</a:t>
            </a:r>
            <a:r>
              <a:rPr lang="en-US" sz="1700" dirty="0">
                <a:latin typeface="Consolas" panose="020B0609020204030204" pitchFamily="49" charset="0"/>
              </a:rPr>
              <a:t>Server=(</a:t>
            </a:r>
            <a:r>
              <a:rPr lang="en-US" sz="1700" dirty="0" err="1">
                <a:latin typeface="Consolas" panose="020B0609020204030204" pitchFamily="49" charset="0"/>
              </a:rPr>
              <a:t>localdb</a:t>
            </a:r>
            <a:r>
              <a:rPr lang="en-US" sz="1700" dirty="0">
                <a:latin typeface="Consolas" panose="020B0609020204030204" pitchFamily="49" charset="0"/>
              </a:rPr>
              <a:t>)\\ProjectsV13;Database=</a:t>
            </a:r>
            <a:r>
              <a:rPr lang="en-US" sz="1700" dirty="0" err="1">
                <a:latin typeface="Consolas" panose="020B0609020204030204" pitchFamily="49" charset="0"/>
              </a:rPr>
              <a:t>IdentityApps;Trusted_Connection</a:t>
            </a:r>
            <a:r>
              <a:rPr lang="en-US" sz="1700" dirty="0">
                <a:latin typeface="Consolas" panose="020B0609020204030204" pitchFamily="49" charset="0"/>
              </a:rPr>
              <a:t>=True;"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62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27" r="6327"/>
          <a:stretch>
            <a:fillRect/>
          </a:stretch>
        </p:blipFill>
        <p:spPr>
          <a:xfrm>
            <a:off x="147638" y="685800"/>
            <a:ext cx="11144250" cy="36401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139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Arial</vt:lpstr>
      <vt:lpstr>Consolas</vt:lpstr>
      <vt:lpstr>Wingdings 3</vt:lpstr>
      <vt:lpstr>Ion</vt:lpstr>
      <vt:lpstr>Identity in ASP .Net Core 3.0</vt:lpstr>
      <vt:lpstr>PowerPoint Presentation</vt:lpstr>
      <vt:lpstr>1. Choose a template</vt:lpstr>
      <vt:lpstr>Create Project</vt:lpstr>
      <vt:lpstr>Install package</vt:lpstr>
      <vt:lpstr>PowerPoint Presentation</vt:lpstr>
      <vt:lpstr>AppDataContext class</vt:lpstr>
      <vt:lpstr>Add connection string to file appsetting.json</vt:lpstr>
      <vt:lpstr>PowerPoint Presentation</vt:lpstr>
      <vt:lpstr>Startup class</vt:lpstr>
      <vt:lpstr>Migration</vt:lpstr>
      <vt:lpstr>Create ViewModels</vt:lpstr>
      <vt:lpstr>RegisterUserViewModel.cs file</vt:lpstr>
      <vt:lpstr> ^[a-zA-Z0-9._%+-]+@[a-zA-Z0-9.-]+\.[a-zA-Z]{2,4}$</vt:lpstr>
      <vt:lpstr>Regex for password</vt:lpstr>
      <vt:lpstr>LoginViewModel.cs contents</vt:lpstr>
      <vt:lpstr>Register</vt:lpstr>
      <vt:lpstr>Login</vt:lpstr>
      <vt:lpstr>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in ASP .Net Core 3.0</dc:title>
  <dc:creator>Duong Thanh Hung</dc:creator>
  <cp:lastModifiedBy>Duong Thanh Hung</cp:lastModifiedBy>
  <cp:revision>25</cp:revision>
  <dcterms:created xsi:type="dcterms:W3CDTF">2019-11-09T09:08:53Z</dcterms:created>
  <dcterms:modified xsi:type="dcterms:W3CDTF">2019-11-10T02:21:32Z</dcterms:modified>
</cp:coreProperties>
</file>