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9" r:id="rId5"/>
    <p:sldId id="270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F7FF-0D68-4F8E-B71F-AD5FF85E4EE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EC7D-97BD-4484-BB7F-9FE00EC9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Intune Managed App Badging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455555"/>
            <a:ext cx="1905000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823692" y="6477000"/>
            <a:ext cx="3282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Rachel Shephard, Valeria Donati, Olivia Dang, Kieran Phelan </a:t>
            </a:r>
          </a:p>
        </p:txBody>
      </p:sp>
    </p:spTree>
    <p:extLst>
      <p:ext uri="{BB962C8B-B14F-4D97-AF65-F5344CB8AC3E}">
        <p14:creationId xmlns:p14="http://schemas.microsoft.com/office/powerpoint/2010/main" val="890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7700" y="11430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Intune Managed App Badging System</a:t>
            </a:r>
            <a:endParaRPr lang="en-US" dirty="0">
              <a:solidFill>
                <a:srgbClr val="0072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Guidelines for producing integrated “Badge” (icon overlay or corner banner) on icons and icon tiles to indicate your app is being managed with Intune.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85" y="4173910"/>
            <a:ext cx="1386731" cy="13867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60" y="4173910"/>
            <a:ext cx="1386731" cy="13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5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37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44028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450" y="577850"/>
            <a:ext cx="981240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icon badging for Intune managed applications</a:t>
            </a:r>
            <a:endParaRPr lang="en-US" sz="1100" b="1" dirty="0">
              <a:solidFill>
                <a:srgbClr val="0072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Depending on the platform and UI location you are working in you may need to create a free-standing icon and/or an icon placed within a background rectangle (tile).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logo Intune “managed” icon overlay</a:t>
            </a:r>
            <a:endParaRPr lang="en-US" sz="1200" dirty="0">
              <a:solidFill>
                <a:srgbClr val="0072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use when delivering free-standing icons (no background “tile”)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provided overlay icon in the assets folder &lt;free-standing_overlay.ai or .eps&gt;</a:t>
            </a:r>
          </a:p>
          <a:p>
            <a:pPr marL="285750" lvl="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the color background/outline on the managed overlay icon to a matching color on the product logo and place over your product icon at the lower right corner as shown in the examples. </a:t>
            </a:r>
            <a:r>
              <a:rPr lang="en-US" sz="1600" b="1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Briefcase icon color must remain white.</a:t>
            </a:r>
            <a:endParaRPr lang="en-US" sz="1600" dirty="0">
              <a:solidFill>
                <a:srgbClr val="0072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overlay icon should be about 50% of the height of your icon.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icons on tiles</a:t>
            </a:r>
            <a:endParaRPr lang="en-US" sz="1200" dirty="0">
              <a:solidFill>
                <a:srgbClr val="0072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create an icon on a tile, begin with one of the provided tile templates in the assets folder. </a:t>
            </a:r>
          </a:p>
          <a:p>
            <a:pPr marL="285750" lvl="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 your icon to fit approximately centered on the provided square shape. Icon should be about 50% of the size of the square.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appropriate fill color for the tile and the corner banner.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Suggested: use the corner banner with 25% opacity black to contrast your selected tile fill color.</a:t>
            </a:r>
          </a:p>
          <a:p>
            <a:pPr marL="285750" lvl="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sure the briefcase icon stays in the </a:t>
            </a:r>
            <a:r>
              <a:rPr lang="en-US" sz="16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exact position </a:t>
            </a:r>
            <a:r>
              <a:rPr lang="en-US" sz="16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corner banner as provided (in part to accommodate Mac/iOS rounded corners). </a:t>
            </a:r>
            <a:r>
              <a:rPr lang="en-US" sz="1600" b="1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Briefcase icon color must remain white.</a:t>
            </a:r>
            <a:endParaRPr lang="en-US" sz="1600" dirty="0">
              <a:solidFill>
                <a:srgbClr val="0072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7700" y="177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Parts and terminology</a:t>
            </a:r>
            <a:endParaRPr lang="en-US" sz="1100" dirty="0">
              <a:solidFill>
                <a:srgbClr val="0072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6" y="939013"/>
            <a:ext cx="1147286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0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37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mock-ups</a:t>
            </a:r>
          </a:p>
        </p:txBody>
      </p:sp>
    </p:spTree>
    <p:extLst>
      <p:ext uri="{BB962C8B-B14F-4D97-AF65-F5344CB8AC3E}">
        <p14:creationId xmlns:p14="http://schemas.microsoft.com/office/powerpoint/2010/main" val="3170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0" y="0"/>
            <a:ext cx="108522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1229" y="118753"/>
            <a:ext cx="1791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68640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130" y="118753"/>
            <a:ext cx="12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iPhone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4205" y="126183"/>
            <a:ext cx="12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2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Android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276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Intune Managed App Badging System</vt:lpstr>
      <vt:lpstr>PowerPoint Presentation</vt:lpstr>
      <vt:lpstr>Guidelines</vt:lpstr>
      <vt:lpstr>PowerPoint Presentation</vt:lpstr>
      <vt:lpstr>PowerPoint Presentation</vt:lpstr>
      <vt:lpstr>Device mock-ups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Intune Badging System V2</dc:title>
  <dc:creator>Kieran Phelan (Allovus Design Inc)</dc:creator>
  <cp:lastModifiedBy>Kieran Phelan (Allovus Design Inc)</cp:lastModifiedBy>
  <cp:revision>43</cp:revision>
  <dcterms:created xsi:type="dcterms:W3CDTF">2016-07-05T17:10:57Z</dcterms:created>
  <dcterms:modified xsi:type="dcterms:W3CDTF">2016-11-03T22:30:42Z</dcterms:modified>
</cp:coreProperties>
</file>