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6" r:id="rId4"/>
    <p:sldId id="265" r:id="rId5"/>
    <p:sldId id="274" r:id="rId6"/>
    <p:sldId id="264" r:id="rId7"/>
    <p:sldId id="273" r:id="rId8"/>
    <p:sldId id="281" r:id="rId9"/>
    <p:sldId id="279" r:id="rId10"/>
    <p:sldId id="276" r:id="rId11"/>
    <p:sldId id="275" r:id="rId12"/>
    <p:sldId id="260" r:id="rId13"/>
    <p:sldId id="277" r:id="rId14"/>
    <p:sldId id="27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71" autoAdjust="0"/>
  </p:normalViewPr>
  <p:slideViewPr>
    <p:cSldViewPr snapToGrid="0" showGuides="1">
      <p:cViewPr varScale="1">
        <p:scale>
          <a:sx n="64" d="100"/>
          <a:sy n="64" d="100"/>
        </p:scale>
        <p:origin x="748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63B04-6A72-30B6-FA9B-DD07D773E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E1D2B1-16AF-AFA5-EAED-3CCB6653D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8C4476-5E86-34C5-5A27-0CD5983E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601A05-854E-65B3-E5D0-F241F5D1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C91CE1-430E-1F5B-6A57-0E752EC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2D7F6-AA13-4530-6786-BC309E2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6C1BE28-9D3A-64A6-9A1F-2741EB02A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3E13AF-F9A5-8437-7246-BC5CC94B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307402-5D72-5864-FBE5-C4059164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1037D1-419B-D19C-1D88-E0AAA512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254A23C-42FE-D920-EDA9-4F8D0608D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3F0D460-FB63-6BB5-C4FB-93A7C196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960423-5D4D-6391-8ED5-5C211AE6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08923D-415F-D14E-1CCC-E52474E3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9B4037-0C09-3F32-A9D7-0D4361C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1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7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48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4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64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65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19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9A4C2DAF-3299-4E79-B6A9-68B29FC5F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95375" y="1021278"/>
            <a:ext cx="1034413" cy="1034144"/>
          </a:xfrm>
          <a:custGeom>
            <a:avLst/>
            <a:gdLst>
              <a:gd name="connsiteX0" fmla="*/ 517072 w 1034144"/>
              <a:gd name="connsiteY0" fmla="*/ 0 h 1034144"/>
              <a:gd name="connsiteX1" fmla="*/ 1034144 w 1034144"/>
              <a:gd name="connsiteY1" fmla="*/ 517072 h 1034144"/>
              <a:gd name="connsiteX2" fmla="*/ 517072 w 1034144"/>
              <a:gd name="connsiteY2" fmla="*/ 1034144 h 1034144"/>
              <a:gd name="connsiteX3" fmla="*/ 0 w 1034144"/>
              <a:gd name="connsiteY3" fmla="*/ 517072 h 1034144"/>
              <a:gd name="connsiteX4" fmla="*/ 517072 w 1034144"/>
              <a:gd name="connsiteY4" fmla="*/ 0 h 103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144" h="1034144">
                <a:moveTo>
                  <a:pt x="517072" y="0"/>
                </a:moveTo>
                <a:cubicBezTo>
                  <a:pt x="802643" y="0"/>
                  <a:pt x="1034144" y="231501"/>
                  <a:pt x="1034144" y="517072"/>
                </a:cubicBezTo>
                <a:cubicBezTo>
                  <a:pt x="1034144" y="802643"/>
                  <a:pt x="802643" y="1034144"/>
                  <a:pt x="517072" y="1034144"/>
                </a:cubicBezTo>
                <a:cubicBezTo>
                  <a:pt x="231501" y="1034144"/>
                  <a:pt x="0" y="802643"/>
                  <a:pt x="0" y="517072"/>
                </a:cubicBezTo>
                <a:cubicBezTo>
                  <a:pt x="0" y="231501"/>
                  <a:pt x="231501" y="0"/>
                  <a:pt x="5170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65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0C9061-3ADC-5916-ED12-19ADE562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6F6047-A535-30C1-7037-E56380C0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1B8DF6-CD7B-5A7F-819C-0694C74A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01D785-59FC-774E-3CE2-C57EEBC7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110BB3-5F9A-7D29-CCA5-7031D701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5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88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09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58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73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13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4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FE5A1-09E9-E83B-A07E-E592C03A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A6FE10-AA2D-8577-D43E-AA2D99D5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AB65BB-1261-AB1E-9A38-92DAE28E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2C30D1-DE5B-117F-A18B-3745AC55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4922F8-D9FA-C18B-460E-5F02839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F8EF17-A3F4-9860-5B05-903B582D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BF4983-6401-D058-6628-B585B97B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7D7EC1-198E-9ECA-02CA-134649F95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C4B5DF-9626-CF0D-3E96-941401CE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9ADD39-11E0-3432-6021-BF48B42F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7CF9E-1D01-6C9C-F333-7B08693D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74C0CB-3171-2EFC-DFAA-D71B98B0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EEB0F0-0C39-21B6-BB06-60ECC7C98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5B7476-1ECE-AB04-BE86-C61957ADE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A62DEC-B0D1-20F2-0080-0A87BD94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3A4303D-DB09-0E3E-5674-2711C973E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BB9B173-84B9-0E04-CBD1-47270013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99FAE1-593E-E5A4-F739-15055E79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220488A-7D0C-C47A-DE95-5BC4B5C3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C8E9C3-4B24-5148-D1AC-FEDA0B04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13862FE-8362-81E6-D02C-6091667B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1747DD1-996F-E6D2-E0F0-BAABE613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7B1863-6105-E7B1-EF9B-0FF54DCE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6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48CBD4-CFD0-E350-AE9D-F03FADE6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DF76957-6A65-EC3E-9B4F-01973F32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78A9A9-E3EB-DF23-FD8E-629B6662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70FFE4-F904-CCA9-0C0D-17ACC2D2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D43232-4516-A6AD-2A51-C4EC2BFE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357747-2AC5-DBA5-C400-76ED349FC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9FEDDD-95D2-3B10-B28F-E4E9A455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A06C1B-C098-471E-60F1-31890D25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B24B805-5A9B-5977-8965-2888CBD8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B4F7C8-2198-92B2-0110-DD84C2F7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A04E989-FC20-89DE-2D9E-DFCEF825B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755390-196C-AEEA-59F4-FC177801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0D0A0D-83BE-068F-8D03-5400243E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D3898F-D835-C97C-E7CE-D7CDC0C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5DF90C-A99F-2859-2EA5-227612E0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8AD5E16-E8A7-208D-2015-9C6F7649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023D23-BB0F-45A6-A2F3-6D9E40F5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E091A0-7F9D-2ED6-D2E5-6D689FC91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6BC9-802F-4732-9F30-2EBD5016CF1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A6223E-1DB5-83D8-BB03-A75555061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FF10E4-8843-C99B-0A42-0B14D7DB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2080-FBC9-4307-9862-A266F6F2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12/6/2022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5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E2CBEEA-BA8C-086C-84CE-9B5ED52B6BD8}"/>
              </a:ext>
            </a:extLst>
          </p:cNvPr>
          <p:cNvGrpSpPr/>
          <p:nvPr/>
        </p:nvGrpSpPr>
        <p:grpSpPr>
          <a:xfrm>
            <a:off x="331740" y="351962"/>
            <a:ext cx="6358671" cy="6396408"/>
            <a:chOff x="587252" y="1251804"/>
            <a:chExt cx="3209925" cy="3228975"/>
          </a:xfrm>
        </p:grpSpPr>
        <p:pic>
          <p:nvPicPr>
            <p:cNvPr id="7" name="Graphic 6">
              <a:extLst>
                <a:ext uri="{FF2B5EF4-FFF2-40B4-BE49-F238E27FC236}">
                  <a16:creationId xmlns="" xmlns:a16="http://schemas.microsoft.com/office/drawing/2014/main" id="{9FB4C08E-F513-24C1-421E-9C5A61EDD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7252" y="1251804"/>
              <a:ext cx="2886075" cy="322897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="" xmlns:a16="http://schemas.microsoft.com/office/drawing/2014/main" id="{B1353DF3-B5A5-DC62-2581-9B3F8AC17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742" y="2535298"/>
              <a:ext cx="1552575" cy="35242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1C0892A4-ECB3-1D43-517A-1C651225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6477" y="2516250"/>
              <a:ext cx="1790700" cy="438150"/>
            </a:xfrm>
            <a:prstGeom prst="rect">
              <a:avLst/>
            </a:prstGeom>
          </p:spPr>
        </p:pic>
      </p:grpSp>
      <p:sp>
        <p:nvSpPr>
          <p:cNvPr id="6" name="Freeform 16">
            <a:extLst>
              <a:ext uri="{FF2B5EF4-FFF2-40B4-BE49-F238E27FC236}">
                <a16:creationId xmlns="" xmlns:a16="http://schemas.microsoft.com/office/drawing/2014/main" id="{E885516E-A5D1-1DB9-D5D6-72383013BBB1}"/>
              </a:ext>
            </a:extLst>
          </p:cNvPr>
          <p:cNvSpPr/>
          <p:nvPr/>
        </p:nvSpPr>
        <p:spPr>
          <a:xfrm>
            <a:off x="10528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6895C1C-072B-F792-7E3F-D540AAA12ED1}"/>
              </a:ext>
            </a:extLst>
          </p:cNvPr>
          <p:cNvGrpSpPr/>
          <p:nvPr/>
        </p:nvGrpSpPr>
        <p:grpSpPr>
          <a:xfrm>
            <a:off x="10748874" y="-373095"/>
            <a:ext cx="1829836" cy="1775895"/>
            <a:chOff x="10748874" y="-373095"/>
            <a:chExt cx="1829836" cy="1775895"/>
          </a:xfrm>
        </p:grpSpPr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03D59AD4-4438-3A39-B3B6-DCAF6DBED5B6}"/>
                </a:ext>
              </a:extLst>
            </p:cNvPr>
            <p:cNvSpPr/>
            <p:nvPr/>
          </p:nvSpPr>
          <p:spPr>
            <a:xfrm>
              <a:off x="10748874" y="52056"/>
              <a:ext cx="1350745" cy="1350744"/>
            </a:xfrm>
            <a:custGeom>
              <a:avLst/>
              <a:gdLst>
                <a:gd name="connsiteX0" fmla="*/ 1350745 w 1350745"/>
                <a:gd name="connsiteY0" fmla="*/ 675372 h 1350744"/>
                <a:gd name="connsiteX1" fmla="*/ 675373 w 1350745"/>
                <a:gd name="connsiteY1" fmla="*/ 1350745 h 1350744"/>
                <a:gd name="connsiteX2" fmla="*/ 0 w 1350745"/>
                <a:gd name="connsiteY2" fmla="*/ 675372 h 1350744"/>
                <a:gd name="connsiteX3" fmla="*/ 675373 w 1350745"/>
                <a:gd name="connsiteY3" fmla="*/ 0 h 1350744"/>
                <a:gd name="connsiteX4" fmla="*/ 1350745 w 1350745"/>
                <a:gd name="connsiteY4" fmla="*/ 675372 h 13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745" h="1350744">
                  <a:moveTo>
                    <a:pt x="1350745" y="675372"/>
                  </a:moveTo>
                  <a:cubicBezTo>
                    <a:pt x="1350745" y="1048457"/>
                    <a:pt x="1048457" y="1350745"/>
                    <a:pt x="675373" y="1350745"/>
                  </a:cubicBezTo>
                  <a:cubicBezTo>
                    <a:pt x="302288" y="1350745"/>
                    <a:pt x="0" y="1048457"/>
                    <a:pt x="0" y="675372"/>
                  </a:cubicBezTo>
                  <a:cubicBezTo>
                    <a:pt x="0" y="302288"/>
                    <a:pt x="302288" y="0"/>
                    <a:pt x="675373" y="0"/>
                  </a:cubicBezTo>
                  <a:cubicBezTo>
                    <a:pt x="1048457" y="0"/>
                    <a:pt x="1350745" y="302288"/>
                    <a:pt x="1350745" y="67537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6BCFC72F-A7A5-0AC0-2547-5FC2FF4D9DDE}"/>
                </a:ext>
              </a:extLst>
            </p:cNvPr>
            <p:cNvSpPr/>
            <p:nvPr/>
          </p:nvSpPr>
          <p:spPr>
            <a:xfrm>
              <a:off x="10988232" y="291414"/>
              <a:ext cx="872028" cy="872028"/>
            </a:xfrm>
            <a:custGeom>
              <a:avLst/>
              <a:gdLst>
                <a:gd name="connsiteX0" fmla="*/ 872028 w 872028"/>
                <a:gd name="connsiteY0" fmla="*/ 436014 h 872028"/>
                <a:gd name="connsiteX1" fmla="*/ 436014 w 872028"/>
                <a:gd name="connsiteY1" fmla="*/ 872028 h 872028"/>
                <a:gd name="connsiteX2" fmla="*/ 0 w 872028"/>
                <a:gd name="connsiteY2" fmla="*/ 436014 h 872028"/>
                <a:gd name="connsiteX3" fmla="*/ 436014 w 872028"/>
                <a:gd name="connsiteY3" fmla="*/ 0 h 872028"/>
                <a:gd name="connsiteX4" fmla="*/ 872028 w 872028"/>
                <a:gd name="connsiteY4" fmla="*/ 436014 h 8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028" h="872028">
                  <a:moveTo>
                    <a:pt x="872028" y="436014"/>
                  </a:moveTo>
                  <a:cubicBezTo>
                    <a:pt x="872028" y="676871"/>
                    <a:pt x="676871" y="872028"/>
                    <a:pt x="436014" y="872028"/>
                  </a:cubicBezTo>
                  <a:cubicBezTo>
                    <a:pt x="195158" y="872028"/>
                    <a:pt x="0" y="676871"/>
                    <a:pt x="0" y="436014"/>
                  </a:cubicBezTo>
                  <a:cubicBezTo>
                    <a:pt x="0" y="195158"/>
                    <a:pt x="195158" y="0"/>
                    <a:pt x="436014" y="0"/>
                  </a:cubicBezTo>
                  <a:cubicBezTo>
                    <a:pt x="676871" y="0"/>
                    <a:pt x="872028" y="195158"/>
                    <a:pt x="872028" y="436014"/>
                  </a:cubicBezTo>
                  <a:close/>
                </a:path>
              </a:pathLst>
            </a:custGeom>
            <a:solidFill>
              <a:schemeClr val="accent2"/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9E82763E-494F-5B75-F042-5B0681F11A5E}"/>
                </a:ext>
              </a:extLst>
            </p:cNvPr>
            <p:cNvSpPr/>
            <p:nvPr/>
          </p:nvSpPr>
          <p:spPr>
            <a:xfrm>
              <a:off x="11141811" y="-373095"/>
              <a:ext cx="1436899" cy="1437273"/>
            </a:xfrm>
            <a:custGeom>
              <a:avLst/>
              <a:gdLst>
                <a:gd name="connsiteX0" fmla="*/ 718450 w 1436899"/>
                <a:gd name="connsiteY0" fmla="*/ 1437273 h 1437273"/>
                <a:gd name="connsiteX1" fmla="*/ 0 w 1436899"/>
                <a:gd name="connsiteY1" fmla="*/ 718824 h 1437273"/>
                <a:gd name="connsiteX2" fmla="*/ 718450 w 1436899"/>
                <a:gd name="connsiteY2" fmla="*/ 0 h 1437273"/>
                <a:gd name="connsiteX3" fmla="*/ 1436899 w 1436899"/>
                <a:gd name="connsiteY3" fmla="*/ 718449 h 1437273"/>
                <a:gd name="connsiteX4" fmla="*/ 718450 w 1436899"/>
                <a:gd name="connsiteY4" fmla="*/ 1437273 h 1437273"/>
                <a:gd name="connsiteX5" fmla="*/ 718450 w 1436899"/>
                <a:gd name="connsiteY5" fmla="*/ 23973 h 1437273"/>
                <a:gd name="connsiteX6" fmla="*/ 23599 w 1436899"/>
                <a:gd name="connsiteY6" fmla="*/ 718824 h 1437273"/>
                <a:gd name="connsiteX7" fmla="*/ 718450 w 1436899"/>
                <a:gd name="connsiteY7" fmla="*/ 1413675 h 1437273"/>
                <a:gd name="connsiteX8" fmla="*/ 1413300 w 1436899"/>
                <a:gd name="connsiteY8" fmla="*/ 718824 h 1437273"/>
                <a:gd name="connsiteX9" fmla="*/ 718450 w 1436899"/>
                <a:gd name="connsiteY9" fmla="*/ 23973 h 14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899" h="1437273">
                  <a:moveTo>
                    <a:pt x="718450" y="1437273"/>
                  </a:moveTo>
                  <a:cubicBezTo>
                    <a:pt x="322141" y="1437273"/>
                    <a:pt x="0" y="1115132"/>
                    <a:pt x="0" y="718824"/>
                  </a:cubicBezTo>
                  <a:cubicBezTo>
                    <a:pt x="0" y="322516"/>
                    <a:pt x="322141" y="0"/>
                    <a:pt x="718450" y="0"/>
                  </a:cubicBezTo>
                  <a:cubicBezTo>
                    <a:pt x="1114758" y="0"/>
                    <a:pt x="1436899" y="322516"/>
                    <a:pt x="1436899" y="718449"/>
                  </a:cubicBezTo>
                  <a:cubicBezTo>
                    <a:pt x="1436899" y="1114758"/>
                    <a:pt x="1114758" y="1437273"/>
                    <a:pt x="718450" y="1437273"/>
                  </a:cubicBezTo>
                  <a:close/>
                  <a:moveTo>
                    <a:pt x="718450" y="23973"/>
                  </a:moveTo>
                  <a:cubicBezTo>
                    <a:pt x="335252" y="23973"/>
                    <a:pt x="23599" y="335626"/>
                    <a:pt x="23599" y="718824"/>
                  </a:cubicBezTo>
                  <a:cubicBezTo>
                    <a:pt x="23599" y="1102022"/>
                    <a:pt x="335252" y="1413675"/>
                    <a:pt x="718450" y="1413675"/>
                  </a:cubicBezTo>
                  <a:cubicBezTo>
                    <a:pt x="1101648" y="1413675"/>
                    <a:pt x="1413300" y="1102022"/>
                    <a:pt x="1413300" y="718824"/>
                  </a:cubicBezTo>
                  <a:cubicBezTo>
                    <a:pt x="1413300" y="335626"/>
                    <a:pt x="1101648" y="23973"/>
                    <a:pt x="718450" y="239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41534BC-FD89-3938-53A8-C8CFD1B9ECB9}"/>
              </a:ext>
            </a:extLst>
          </p:cNvPr>
          <p:cNvGrpSpPr/>
          <p:nvPr/>
        </p:nvGrpSpPr>
        <p:grpSpPr>
          <a:xfrm>
            <a:off x="6578180" y="2471587"/>
            <a:ext cx="5306699" cy="2127137"/>
            <a:chOff x="6590880" y="2687661"/>
            <a:chExt cx="5306699" cy="2127137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4FD52F9D-2034-0B44-3F79-89475309D779}"/>
                </a:ext>
              </a:extLst>
            </p:cNvPr>
            <p:cNvGrpSpPr/>
            <p:nvPr/>
          </p:nvGrpSpPr>
          <p:grpSpPr>
            <a:xfrm>
              <a:off x="7098359" y="3703324"/>
              <a:ext cx="4565618" cy="1111474"/>
              <a:chOff x="6210296" y="5822749"/>
              <a:chExt cx="4565618" cy="1111474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5123242-DA7B-CE90-BA9D-CED9966D13D7}"/>
                  </a:ext>
                </a:extLst>
              </p:cNvPr>
              <p:cNvSpPr txBox="1"/>
              <p:nvPr/>
            </p:nvSpPr>
            <p:spPr>
              <a:xfrm>
                <a:off x="6262482" y="5891504"/>
                <a:ext cx="4513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Olympics History as </a:t>
                </a:r>
                <a:r>
                  <a:rPr lang="en-US" sz="2400" dirty="0" smtClean="0"/>
                  <a:t>an example </a:t>
                </a:r>
                <a:endParaRPr lang="en-US" sz="24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18ED74F4-2CAF-AC21-43DA-E88C8A1DEE61}"/>
                  </a:ext>
                </a:extLst>
              </p:cNvPr>
              <p:cNvSpPr/>
              <p:nvPr/>
            </p:nvSpPr>
            <p:spPr>
              <a:xfrm>
                <a:off x="6210296" y="5822749"/>
                <a:ext cx="4291741" cy="1111474"/>
              </a:xfrm>
              <a:prstGeom prst="rect">
                <a:avLst/>
              </a:prstGeom>
              <a:noFill/>
              <a:ln w="1778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ED633001-5CA1-EB22-5E37-914B52F8871E}"/>
                </a:ext>
              </a:extLst>
            </p:cNvPr>
            <p:cNvSpPr txBox="1"/>
            <p:nvPr/>
          </p:nvSpPr>
          <p:spPr>
            <a:xfrm>
              <a:off x="6590880" y="2687661"/>
              <a:ext cx="53066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accent2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Sport Injustice</a:t>
              </a:r>
              <a:endParaRPr lang="en-US" sz="4400" b="1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EAFB4A9-94FE-22AD-A7BA-1AC7CC48302C}"/>
              </a:ext>
            </a:extLst>
          </p:cNvPr>
          <p:cNvGrpSpPr/>
          <p:nvPr/>
        </p:nvGrpSpPr>
        <p:grpSpPr>
          <a:xfrm>
            <a:off x="479652" y="465384"/>
            <a:ext cx="355587" cy="389934"/>
            <a:chOff x="8634305" y="1779427"/>
            <a:chExt cx="890581" cy="976605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30D403A8-7BB2-4DB4-226E-EAE3D553FB5A}"/>
                </a:ext>
              </a:extLst>
            </p:cNvPr>
            <p:cNvSpPr/>
            <p:nvPr/>
          </p:nvSpPr>
          <p:spPr>
            <a:xfrm>
              <a:off x="8634305" y="1932540"/>
              <a:ext cx="768466" cy="823492"/>
            </a:xfrm>
            <a:custGeom>
              <a:avLst/>
              <a:gdLst>
                <a:gd name="connsiteX0" fmla="*/ 670987 w 2029412"/>
                <a:gd name="connsiteY0" fmla="*/ 1643151 h 2174725"/>
                <a:gd name="connsiteX1" fmla="*/ 409715 w 2029412"/>
                <a:gd name="connsiteY1" fmla="*/ 1366869 h 2174725"/>
                <a:gd name="connsiteX2" fmla="*/ 421911 w 2029412"/>
                <a:gd name="connsiteY2" fmla="*/ 0 h 2174725"/>
                <a:gd name="connsiteX3" fmla="*/ 362339 w 2029412"/>
                <a:gd name="connsiteY3" fmla="*/ 7036 h 2174725"/>
                <a:gd name="connsiteX4" fmla="*/ 98253 w 2029412"/>
                <a:gd name="connsiteY4" fmla="*/ 300205 h 2174725"/>
                <a:gd name="connsiteX5" fmla="*/ 166737 w 2029412"/>
                <a:gd name="connsiteY5" fmla="*/ 1900670 h 2174725"/>
                <a:gd name="connsiteX6" fmla="*/ 455215 w 2029412"/>
                <a:gd name="connsiteY6" fmla="*/ 2171323 h 2174725"/>
                <a:gd name="connsiteX7" fmla="*/ 1845537 w 2029412"/>
                <a:gd name="connsiteY7" fmla="*/ 1842506 h 2174725"/>
                <a:gd name="connsiteX8" fmla="*/ 2020500 w 2029412"/>
                <a:gd name="connsiteY8" fmla="*/ 1569038 h 2174725"/>
                <a:gd name="connsiteX9" fmla="*/ 2029413 w 2029412"/>
                <a:gd name="connsiteY9" fmla="*/ 1454116 h 2174725"/>
                <a:gd name="connsiteX10" fmla="*/ 670987 w 2029412"/>
                <a:gd name="connsiteY10" fmla="*/ 1643151 h 2174725"/>
                <a:gd name="connsiteX11" fmla="*/ 670987 w 2029412"/>
                <a:gd name="connsiteY11" fmla="*/ 1643151 h 217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9412" h="2174725">
                  <a:moveTo>
                    <a:pt x="670987" y="1643151"/>
                  </a:moveTo>
                  <a:cubicBezTo>
                    <a:pt x="577173" y="1630486"/>
                    <a:pt x="450993" y="1504775"/>
                    <a:pt x="409715" y="1366869"/>
                  </a:cubicBezTo>
                  <a:cubicBezTo>
                    <a:pt x="276500" y="920315"/>
                    <a:pt x="280721" y="444209"/>
                    <a:pt x="421911" y="0"/>
                  </a:cubicBezTo>
                  <a:cubicBezTo>
                    <a:pt x="402210" y="2345"/>
                    <a:pt x="382040" y="4691"/>
                    <a:pt x="362339" y="7036"/>
                  </a:cubicBezTo>
                  <a:cubicBezTo>
                    <a:pt x="268056" y="21108"/>
                    <a:pt x="140938" y="156200"/>
                    <a:pt x="98253" y="300205"/>
                  </a:cubicBezTo>
                  <a:cubicBezTo>
                    <a:pt x="-53256" y="826970"/>
                    <a:pt x="-28865" y="1388446"/>
                    <a:pt x="166737" y="1900670"/>
                  </a:cubicBezTo>
                  <a:cubicBezTo>
                    <a:pt x="222087" y="2042798"/>
                    <a:pt x="360463" y="2165226"/>
                    <a:pt x="455215" y="2171323"/>
                  </a:cubicBezTo>
                  <a:cubicBezTo>
                    <a:pt x="952429" y="2198998"/>
                    <a:pt x="1407426" y="2054994"/>
                    <a:pt x="1845537" y="1842506"/>
                  </a:cubicBezTo>
                  <a:cubicBezTo>
                    <a:pt x="1928563" y="1799820"/>
                    <a:pt x="2009243" y="1673171"/>
                    <a:pt x="2020500" y="1569038"/>
                  </a:cubicBezTo>
                  <a:cubicBezTo>
                    <a:pt x="2023784" y="1531982"/>
                    <a:pt x="2027067" y="1492111"/>
                    <a:pt x="2029413" y="1454116"/>
                  </a:cubicBezTo>
                  <a:cubicBezTo>
                    <a:pt x="1591771" y="1608440"/>
                    <a:pt x="1143809" y="1702723"/>
                    <a:pt x="670987" y="1643151"/>
                  </a:cubicBezTo>
                  <a:lnTo>
                    <a:pt x="670987" y="1643151"/>
                  </a:lnTo>
                  <a:close/>
                </a:path>
              </a:pathLst>
            </a:custGeom>
            <a:solidFill>
              <a:srgbClr val="FFD400"/>
            </a:solidFill>
            <a:ln w="468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50EC879B-112E-CC5A-0389-7CCB102B0441}"/>
                </a:ext>
              </a:extLst>
            </p:cNvPr>
            <p:cNvSpPr/>
            <p:nvPr/>
          </p:nvSpPr>
          <p:spPr>
            <a:xfrm>
              <a:off x="8794423" y="1779427"/>
              <a:ext cx="730463" cy="703735"/>
            </a:xfrm>
            <a:custGeom>
              <a:avLst/>
              <a:gdLst>
                <a:gd name="connsiteX0" fmla="*/ 1905830 w 1929051"/>
                <a:gd name="connsiteY0" fmla="*/ 587287 h 1858466"/>
                <a:gd name="connsiteX1" fmla="*/ 1844382 w 1929051"/>
                <a:gd name="connsiteY1" fmla="*/ 439999 h 1858466"/>
                <a:gd name="connsiteX2" fmla="*/ 1727583 w 1929051"/>
                <a:gd name="connsiteY2" fmla="*/ 330706 h 1858466"/>
                <a:gd name="connsiteX3" fmla="*/ 337261 w 1929051"/>
                <a:gd name="connsiteY3" fmla="*/ 1888 h 1858466"/>
                <a:gd name="connsiteX4" fmla="*/ 52536 w 1929051"/>
                <a:gd name="connsiteY4" fmla="*/ 255655 h 1858466"/>
                <a:gd name="connsiteX5" fmla="*/ 0 w 1929051"/>
                <a:gd name="connsiteY5" fmla="*/ 404350 h 1858466"/>
                <a:gd name="connsiteX6" fmla="*/ 1352797 w 1929051"/>
                <a:gd name="connsiteY6" fmla="*/ 621060 h 1858466"/>
                <a:gd name="connsiteX7" fmla="*/ 1550744 w 1929051"/>
                <a:gd name="connsiteY7" fmla="*/ 877641 h 1858466"/>
                <a:gd name="connsiteX8" fmla="*/ 1606563 w 1929051"/>
                <a:gd name="connsiteY8" fmla="*/ 1858466 h 1858466"/>
                <a:gd name="connsiteX9" fmla="*/ 1662383 w 1929051"/>
                <a:gd name="connsiteY9" fmla="*/ 1838765 h 1858466"/>
                <a:gd name="connsiteX10" fmla="*/ 1788093 w 1929051"/>
                <a:gd name="connsiteY10" fmla="*/ 1740261 h 1858466"/>
                <a:gd name="connsiteX11" fmla="*/ 1862206 w 1929051"/>
                <a:gd name="connsiteY11" fmla="*/ 1598601 h 1858466"/>
                <a:gd name="connsiteX12" fmla="*/ 1905830 w 1929051"/>
                <a:gd name="connsiteY12" fmla="*/ 587287 h 1858466"/>
                <a:gd name="connsiteX13" fmla="*/ 1905830 w 1929051"/>
                <a:gd name="connsiteY13" fmla="*/ 587287 h 18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9051" h="1858466">
                  <a:moveTo>
                    <a:pt x="1905830" y="587287"/>
                  </a:moveTo>
                  <a:cubicBezTo>
                    <a:pt x="1895979" y="534282"/>
                    <a:pt x="1874871" y="484092"/>
                    <a:pt x="1844382" y="439999"/>
                  </a:cubicBezTo>
                  <a:cubicBezTo>
                    <a:pt x="1813423" y="395907"/>
                    <a:pt x="1774021" y="358381"/>
                    <a:pt x="1727583" y="330706"/>
                  </a:cubicBezTo>
                  <a:cubicBezTo>
                    <a:pt x="1288065" y="125254"/>
                    <a:pt x="831660" y="-18282"/>
                    <a:pt x="337261" y="1888"/>
                  </a:cubicBezTo>
                  <a:cubicBezTo>
                    <a:pt x="242978" y="6579"/>
                    <a:pt x="106010" y="121501"/>
                    <a:pt x="52536" y="255655"/>
                  </a:cubicBezTo>
                  <a:cubicBezTo>
                    <a:pt x="33304" y="304438"/>
                    <a:pt x="15010" y="354160"/>
                    <a:pt x="0" y="404350"/>
                  </a:cubicBezTo>
                  <a:cubicBezTo>
                    <a:pt x="472353" y="351345"/>
                    <a:pt x="916562" y="454071"/>
                    <a:pt x="1352797" y="621060"/>
                  </a:cubicBezTo>
                  <a:cubicBezTo>
                    <a:pt x="1439106" y="658117"/>
                    <a:pt x="1530105" y="774915"/>
                    <a:pt x="1550744" y="877641"/>
                  </a:cubicBezTo>
                  <a:cubicBezTo>
                    <a:pt x="1611254" y="1200830"/>
                    <a:pt x="1630486" y="1530586"/>
                    <a:pt x="1606563" y="1858466"/>
                  </a:cubicBezTo>
                  <a:lnTo>
                    <a:pt x="1662383" y="1838765"/>
                  </a:lnTo>
                  <a:cubicBezTo>
                    <a:pt x="1710697" y="1815312"/>
                    <a:pt x="1753851" y="1781539"/>
                    <a:pt x="1788093" y="1740261"/>
                  </a:cubicBezTo>
                  <a:cubicBezTo>
                    <a:pt x="1822805" y="1698982"/>
                    <a:pt x="1847665" y="1650668"/>
                    <a:pt x="1862206" y="1598601"/>
                  </a:cubicBezTo>
                  <a:cubicBezTo>
                    <a:pt x="1933036" y="1266031"/>
                    <a:pt x="1947577" y="924079"/>
                    <a:pt x="1905830" y="587287"/>
                  </a:cubicBezTo>
                  <a:lnTo>
                    <a:pt x="1905830" y="587287"/>
                  </a:lnTo>
                  <a:close/>
                </a:path>
              </a:pathLst>
            </a:custGeom>
            <a:solidFill>
              <a:srgbClr val="ED1B2F"/>
            </a:solidFill>
            <a:ln w="468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5123242-DA7B-CE90-BA9D-CED9966D13D7}"/>
              </a:ext>
            </a:extLst>
          </p:cNvPr>
          <p:cNvSpPr txBox="1"/>
          <p:nvPr/>
        </p:nvSpPr>
        <p:spPr>
          <a:xfrm>
            <a:off x="7085659" y="4893091"/>
            <a:ext cx="4513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b="1" dirty="0" smtClean="0"/>
              <a:t>Presented by – Group 15: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600" dirty="0" err="1" smtClean="0"/>
              <a:t>Swapnil</a:t>
            </a:r>
            <a:r>
              <a:rPr lang="en-US" sz="1600" dirty="0"/>
              <a:t> </a:t>
            </a:r>
            <a:r>
              <a:rPr lang="en-US" sz="1600" dirty="0" err="1"/>
              <a:t>Deore</a:t>
            </a:r>
            <a:r>
              <a:rPr lang="en-US" sz="1600" dirty="0"/>
              <a:t>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600" dirty="0" err="1"/>
              <a:t>Somia</a:t>
            </a:r>
            <a:r>
              <a:rPr lang="en-US" sz="1600" dirty="0"/>
              <a:t> </a:t>
            </a:r>
            <a:r>
              <a:rPr lang="en-US" sz="1600" dirty="0" err="1"/>
              <a:t>Abdelrehman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77" y="3983024"/>
            <a:ext cx="1172084" cy="5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52D7286-D412-50DC-1E46-D7E071D53FD3}"/>
              </a:ext>
            </a:extLst>
          </p:cNvPr>
          <p:cNvGrpSpPr/>
          <p:nvPr/>
        </p:nvGrpSpPr>
        <p:grpSpPr>
          <a:xfrm>
            <a:off x="849896" y="3032010"/>
            <a:ext cx="3879588" cy="872174"/>
            <a:chOff x="779557" y="1916643"/>
            <a:chExt cx="3879588" cy="87217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2B500CE-A1A5-E1E8-2D1A-17A5D431B53F}"/>
                </a:ext>
              </a:extLst>
            </p:cNvPr>
            <p:cNvSpPr txBox="1"/>
            <p:nvPr/>
          </p:nvSpPr>
          <p:spPr>
            <a:xfrm>
              <a:off x="779557" y="1916643"/>
              <a:ext cx="3879588" cy="83099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>
              <a:defPPr>
                <a:defRPr lang="en-US"/>
              </a:defPPr>
              <a:lvl1pPr>
                <a:defRPr sz="4800" b="0" i="0">
                  <a:solidFill>
                    <a:schemeClr val="accent1"/>
                  </a:solidFill>
                  <a:effectLst/>
                  <a:latin typeface="Arial Black" panose="020B0A040201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Conclusion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45DBF5A-33EA-404B-8A25-B2D1EBF1DF99}"/>
                </a:ext>
              </a:extLst>
            </p:cNvPr>
            <p:cNvCxnSpPr>
              <a:cxnSpLocks/>
            </p:cNvCxnSpPr>
            <p:nvPr/>
          </p:nvCxnSpPr>
          <p:spPr>
            <a:xfrm>
              <a:off x="910641" y="2788817"/>
              <a:ext cx="1181100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89039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="" xmlns:a16="http://schemas.microsoft.com/office/drawing/2014/main" id="{605903A0-2445-5E89-1897-6BC9B5312F12}"/>
              </a:ext>
            </a:extLst>
          </p:cNvPr>
          <p:cNvSpPr/>
          <p:nvPr/>
        </p:nvSpPr>
        <p:spPr>
          <a:xfrm>
            <a:off x="10528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111F1D82-9423-A93F-5068-0EF95A011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29" y="260988"/>
            <a:ext cx="4383313" cy="659820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FCDD23B-E73D-C37D-242D-7748DA9B1657}"/>
              </a:ext>
            </a:extLst>
          </p:cNvPr>
          <p:cNvGrpSpPr/>
          <p:nvPr/>
        </p:nvGrpSpPr>
        <p:grpSpPr>
          <a:xfrm>
            <a:off x="10748874" y="-373095"/>
            <a:ext cx="1829836" cy="1775895"/>
            <a:chOff x="10748874" y="-373095"/>
            <a:chExt cx="1829836" cy="1775895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72A33C57-7D52-7D83-356B-647EAB37A1A9}"/>
                </a:ext>
              </a:extLst>
            </p:cNvPr>
            <p:cNvSpPr/>
            <p:nvPr/>
          </p:nvSpPr>
          <p:spPr>
            <a:xfrm>
              <a:off x="10748874" y="52056"/>
              <a:ext cx="1350745" cy="1350744"/>
            </a:xfrm>
            <a:custGeom>
              <a:avLst/>
              <a:gdLst>
                <a:gd name="connsiteX0" fmla="*/ 1350745 w 1350745"/>
                <a:gd name="connsiteY0" fmla="*/ 675372 h 1350744"/>
                <a:gd name="connsiteX1" fmla="*/ 675373 w 1350745"/>
                <a:gd name="connsiteY1" fmla="*/ 1350745 h 1350744"/>
                <a:gd name="connsiteX2" fmla="*/ 0 w 1350745"/>
                <a:gd name="connsiteY2" fmla="*/ 675372 h 1350744"/>
                <a:gd name="connsiteX3" fmla="*/ 675373 w 1350745"/>
                <a:gd name="connsiteY3" fmla="*/ 0 h 1350744"/>
                <a:gd name="connsiteX4" fmla="*/ 1350745 w 1350745"/>
                <a:gd name="connsiteY4" fmla="*/ 675372 h 13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745" h="1350744">
                  <a:moveTo>
                    <a:pt x="1350745" y="675372"/>
                  </a:moveTo>
                  <a:cubicBezTo>
                    <a:pt x="1350745" y="1048457"/>
                    <a:pt x="1048457" y="1350745"/>
                    <a:pt x="675373" y="1350745"/>
                  </a:cubicBezTo>
                  <a:cubicBezTo>
                    <a:pt x="302288" y="1350745"/>
                    <a:pt x="0" y="1048457"/>
                    <a:pt x="0" y="675372"/>
                  </a:cubicBezTo>
                  <a:cubicBezTo>
                    <a:pt x="0" y="302288"/>
                    <a:pt x="302288" y="0"/>
                    <a:pt x="675373" y="0"/>
                  </a:cubicBezTo>
                  <a:cubicBezTo>
                    <a:pt x="1048457" y="0"/>
                    <a:pt x="1350745" y="302288"/>
                    <a:pt x="1350745" y="67537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90CB7C3F-A910-11A5-001F-ED8EFECCDF50}"/>
                </a:ext>
              </a:extLst>
            </p:cNvPr>
            <p:cNvSpPr/>
            <p:nvPr/>
          </p:nvSpPr>
          <p:spPr>
            <a:xfrm>
              <a:off x="10988232" y="291414"/>
              <a:ext cx="872028" cy="872028"/>
            </a:xfrm>
            <a:custGeom>
              <a:avLst/>
              <a:gdLst>
                <a:gd name="connsiteX0" fmla="*/ 872028 w 872028"/>
                <a:gd name="connsiteY0" fmla="*/ 436014 h 872028"/>
                <a:gd name="connsiteX1" fmla="*/ 436014 w 872028"/>
                <a:gd name="connsiteY1" fmla="*/ 872028 h 872028"/>
                <a:gd name="connsiteX2" fmla="*/ 0 w 872028"/>
                <a:gd name="connsiteY2" fmla="*/ 436014 h 872028"/>
                <a:gd name="connsiteX3" fmla="*/ 436014 w 872028"/>
                <a:gd name="connsiteY3" fmla="*/ 0 h 872028"/>
                <a:gd name="connsiteX4" fmla="*/ 872028 w 872028"/>
                <a:gd name="connsiteY4" fmla="*/ 436014 h 8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028" h="872028">
                  <a:moveTo>
                    <a:pt x="872028" y="436014"/>
                  </a:moveTo>
                  <a:cubicBezTo>
                    <a:pt x="872028" y="676871"/>
                    <a:pt x="676871" y="872028"/>
                    <a:pt x="436014" y="872028"/>
                  </a:cubicBezTo>
                  <a:cubicBezTo>
                    <a:pt x="195158" y="872028"/>
                    <a:pt x="0" y="676871"/>
                    <a:pt x="0" y="436014"/>
                  </a:cubicBezTo>
                  <a:cubicBezTo>
                    <a:pt x="0" y="195158"/>
                    <a:pt x="195158" y="0"/>
                    <a:pt x="436014" y="0"/>
                  </a:cubicBezTo>
                  <a:cubicBezTo>
                    <a:pt x="676871" y="0"/>
                    <a:pt x="872028" y="195158"/>
                    <a:pt x="872028" y="436014"/>
                  </a:cubicBezTo>
                  <a:close/>
                </a:path>
              </a:pathLst>
            </a:custGeom>
            <a:solidFill>
              <a:schemeClr val="accent2"/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58B4A46F-D923-3B31-6722-B4FBB3DDB988}"/>
                </a:ext>
              </a:extLst>
            </p:cNvPr>
            <p:cNvSpPr/>
            <p:nvPr/>
          </p:nvSpPr>
          <p:spPr>
            <a:xfrm>
              <a:off x="11141811" y="-373095"/>
              <a:ext cx="1436899" cy="1437273"/>
            </a:xfrm>
            <a:custGeom>
              <a:avLst/>
              <a:gdLst>
                <a:gd name="connsiteX0" fmla="*/ 718450 w 1436899"/>
                <a:gd name="connsiteY0" fmla="*/ 1437273 h 1437273"/>
                <a:gd name="connsiteX1" fmla="*/ 0 w 1436899"/>
                <a:gd name="connsiteY1" fmla="*/ 718824 h 1437273"/>
                <a:gd name="connsiteX2" fmla="*/ 718450 w 1436899"/>
                <a:gd name="connsiteY2" fmla="*/ 0 h 1437273"/>
                <a:gd name="connsiteX3" fmla="*/ 1436899 w 1436899"/>
                <a:gd name="connsiteY3" fmla="*/ 718449 h 1437273"/>
                <a:gd name="connsiteX4" fmla="*/ 718450 w 1436899"/>
                <a:gd name="connsiteY4" fmla="*/ 1437273 h 1437273"/>
                <a:gd name="connsiteX5" fmla="*/ 718450 w 1436899"/>
                <a:gd name="connsiteY5" fmla="*/ 23973 h 1437273"/>
                <a:gd name="connsiteX6" fmla="*/ 23599 w 1436899"/>
                <a:gd name="connsiteY6" fmla="*/ 718824 h 1437273"/>
                <a:gd name="connsiteX7" fmla="*/ 718450 w 1436899"/>
                <a:gd name="connsiteY7" fmla="*/ 1413675 h 1437273"/>
                <a:gd name="connsiteX8" fmla="*/ 1413300 w 1436899"/>
                <a:gd name="connsiteY8" fmla="*/ 718824 h 1437273"/>
                <a:gd name="connsiteX9" fmla="*/ 718450 w 1436899"/>
                <a:gd name="connsiteY9" fmla="*/ 23973 h 14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899" h="1437273">
                  <a:moveTo>
                    <a:pt x="718450" y="1437273"/>
                  </a:moveTo>
                  <a:cubicBezTo>
                    <a:pt x="322141" y="1437273"/>
                    <a:pt x="0" y="1115132"/>
                    <a:pt x="0" y="718824"/>
                  </a:cubicBezTo>
                  <a:cubicBezTo>
                    <a:pt x="0" y="322516"/>
                    <a:pt x="322141" y="0"/>
                    <a:pt x="718450" y="0"/>
                  </a:cubicBezTo>
                  <a:cubicBezTo>
                    <a:pt x="1114758" y="0"/>
                    <a:pt x="1436899" y="322516"/>
                    <a:pt x="1436899" y="718449"/>
                  </a:cubicBezTo>
                  <a:cubicBezTo>
                    <a:pt x="1436899" y="1114758"/>
                    <a:pt x="1114758" y="1437273"/>
                    <a:pt x="718450" y="1437273"/>
                  </a:cubicBezTo>
                  <a:close/>
                  <a:moveTo>
                    <a:pt x="718450" y="23973"/>
                  </a:moveTo>
                  <a:cubicBezTo>
                    <a:pt x="335252" y="23973"/>
                    <a:pt x="23599" y="335626"/>
                    <a:pt x="23599" y="718824"/>
                  </a:cubicBezTo>
                  <a:cubicBezTo>
                    <a:pt x="23599" y="1102022"/>
                    <a:pt x="335252" y="1413675"/>
                    <a:pt x="718450" y="1413675"/>
                  </a:cubicBezTo>
                  <a:cubicBezTo>
                    <a:pt x="1101648" y="1413675"/>
                    <a:pt x="1413300" y="1102022"/>
                    <a:pt x="1413300" y="718824"/>
                  </a:cubicBezTo>
                  <a:cubicBezTo>
                    <a:pt x="1413300" y="335626"/>
                    <a:pt x="1101648" y="23973"/>
                    <a:pt x="718450" y="239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61512ED-85F9-5002-5C75-A95F11A5BE14}"/>
              </a:ext>
            </a:extLst>
          </p:cNvPr>
          <p:cNvGrpSpPr/>
          <p:nvPr/>
        </p:nvGrpSpPr>
        <p:grpSpPr>
          <a:xfrm>
            <a:off x="5485142" y="1274837"/>
            <a:ext cx="6134100" cy="1368729"/>
            <a:chOff x="5419810" y="2101309"/>
            <a:chExt cx="6134100" cy="1368729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EBD12399-CB05-1986-23FA-912F2266FAC3}"/>
                </a:ext>
              </a:extLst>
            </p:cNvPr>
            <p:cNvGrpSpPr/>
            <p:nvPr/>
          </p:nvGrpSpPr>
          <p:grpSpPr>
            <a:xfrm>
              <a:off x="5419810" y="2101309"/>
              <a:ext cx="6134100" cy="1368729"/>
              <a:chOff x="300717" y="722552"/>
              <a:chExt cx="6134100" cy="1368729"/>
            </a:xfrm>
          </p:grpSpPr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C8FEFAB0-6446-A02E-BFF8-7E87333D9FE3}"/>
                  </a:ext>
                </a:extLst>
              </p:cNvPr>
              <p:cNvSpPr txBox="1"/>
              <p:nvPr/>
            </p:nvSpPr>
            <p:spPr>
              <a:xfrm>
                <a:off x="1000829" y="722552"/>
                <a:ext cx="5433988" cy="646331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Female Participation</a:t>
                </a:r>
                <a:endParaRPr lang="en-US" sz="3600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3762CFEE-5665-EDF4-4923-CA59459468BD}"/>
                  </a:ext>
                </a:extLst>
              </p:cNvPr>
              <p:cNvSpPr txBox="1"/>
              <p:nvPr/>
            </p:nvSpPr>
            <p:spPr>
              <a:xfrm>
                <a:off x="300717" y="1629616"/>
                <a:ext cx="61341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EDIT SLIDE SUBTITLE HERE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EA61024F-AA1A-2BE0-3F33-5F951C57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27" y="2788817"/>
              <a:ext cx="1181100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9223" t="31889" r="39134" b="13716"/>
          <a:stretch/>
        </p:blipFill>
        <p:spPr>
          <a:xfrm>
            <a:off x="5588873" y="2084400"/>
            <a:ext cx="6240159" cy="3205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Subtitle demo text">
            <a:extLst>
              <a:ext uri="{FF2B5EF4-FFF2-40B4-BE49-F238E27FC236}">
                <a16:creationId xmlns="" xmlns:a16="http://schemas.microsoft.com/office/drawing/2014/main" id="{5778FB99-F4BA-C966-5223-4EC7876BE7DF}"/>
              </a:ext>
            </a:extLst>
          </p:cNvPr>
          <p:cNvSpPr/>
          <p:nvPr/>
        </p:nvSpPr>
        <p:spPr>
          <a:xfrm>
            <a:off x="5588873" y="5550543"/>
            <a:ext cx="4581974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9pPr>
          </a:lstStyle>
          <a:p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Female presence in Olympics has been increasing over the years.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0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6">
            <a:extLst>
              <a:ext uri="{FF2B5EF4-FFF2-40B4-BE49-F238E27FC236}">
                <a16:creationId xmlns="" xmlns:a16="http://schemas.microsoft.com/office/drawing/2014/main" id="{9F9E4C79-383A-81C3-C544-DE937319CFFD}"/>
              </a:ext>
            </a:extLst>
          </p:cNvPr>
          <p:cNvSpPr/>
          <p:nvPr/>
        </p:nvSpPr>
        <p:spPr>
          <a:xfrm>
            <a:off x="10528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3F426-F826-17E5-2D88-76FF0252BCCD}"/>
              </a:ext>
            </a:extLst>
          </p:cNvPr>
          <p:cNvGrpSpPr/>
          <p:nvPr/>
        </p:nvGrpSpPr>
        <p:grpSpPr>
          <a:xfrm>
            <a:off x="10748874" y="-373095"/>
            <a:ext cx="1829836" cy="1775895"/>
            <a:chOff x="10748874" y="-373095"/>
            <a:chExt cx="1829836" cy="1775895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82B4AE67-157B-7219-2D3F-36433CF9D170}"/>
                </a:ext>
              </a:extLst>
            </p:cNvPr>
            <p:cNvSpPr/>
            <p:nvPr/>
          </p:nvSpPr>
          <p:spPr>
            <a:xfrm>
              <a:off x="10748874" y="52056"/>
              <a:ext cx="1350745" cy="1350744"/>
            </a:xfrm>
            <a:custGeom>
              <a:avLst/>
              <a:gdLst>
                <a:gd name="connsiteX0" fmla="*/ 1350745 w 1350745"/>
                <a:gd name="connsiteY0" fmla="*/ 675372 h 1350744"/>
                <a:gd name="connsiteX1" fmla="*/ 675373 w 1350745"/>
                <a:gd name="connsiteY1" fmla="*/ 1350745 h 1350744"/>
                <a:gd name="connsiteX2" fmla="*/ 0 w 1350745"/>
                <a:gd name="connsiteY2" fmla="*/ 675372 h 1350744"/>
                <a:gd name="connsiteX3" fmla="*/ 675373 w 1350745"/>
                <a:gd name="connsiteY3" fmla="*/ 0 h 1350744"/>
                <a:gd name="connsiteX4" fmla="*/ 1350745 w 1350745"/>
                <a:gd name="connsiteY4" fmla="*/ 675372 h 13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745" h="1350744">
                  <a:moveTo>
                    <a:pt x="1350745" y="675372"/>
                  </a:moveTo>
                  <a:cubicBezTo>
                    <a:pt x="1350745" y="1048457"/>
                    <a:pt x="1048457" y="1350745"/>
                    <a:pt x="675373" y="1350745"/>
                  </a:cubicBezTo>
                  <a:cubicBezTo>
                    <a:pt x="302288" y="1350745"/>
                    <a:pt x="0" y="1048457"/>
                    <a:pt x="0" y="675372"/>
                  </a:cubicBezTo>
                  <a:cubicBezTo>
                    <a:pt x="0" y="302288"/>
                    <a:pt x="302288" y="0"/>
                    <a:pt x="675373" y="0"/>
                  </a:cubicBezTo>
                  <a:cubicBezTo>
                    <a:pt x="1048457" y="0"/>
                    <a:pt x="1350745" y="302288"/>
                    <a:pt x="1350745" y="67537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F88FB7D4-FF11-DC3B-9C4C-1C6190D615F5}"/>
                </a:ext>
              </a:extLst>
            </p:cNvPr>
            <p:cNvSpPr/>
            <p:nvPr/>
          </p:nvSpPr>
          <p:spPr>
            <a:xfrm>
              <a:off x="10988232" y="291414"/>
              <a:ext cx="872028" cy="872028"/>
            </a:xfrm>
            <a:custGeom>
              <a:avLst/>
              <a:gdLst>
                <a:gd name="connsiteX0" fmla="*/ 872028 w 872028"/>
                <a:gd name="connsiteY0" fmla="*/ 436014 h 872028"/>
                <a:gd name="connsiteX1" fmla="*/ 436014 w 872028"/>
                <a:gd name="connsiteY1" fmla="*/ 872028 h 872028"/>
                <a:gd name="connsiteX2" fmla="*/ 0 w 872028"/>
                <a:gd name="connsiteY2" fmla="*/ 436014 h 872028"/>
                <a:gd name="connsiteX3" fmla="*/ 436014 w 872028"/>
                <a:gd name="connsiteY3" fmla="*/ 0 h 872028"/>
                <a:gd name="connsiteX4" fmla="*/ 872028 w 872028"/>
                <a:gd name="connsiteY4" fmla="*/ 436014 h 8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028" h="872028">
                  <a:moveTo>
                    <a:pt x="872028" y="436014"/>
                  </a:moveTo>
                  <a:cubicBezTo>
                    <a:pt x="872028" y="676871"/>
                    <a:pt x="676871" y="872028"/>
                    <a:pt x="436014" y="872028"/>
                  </a:cubicBezTo>
                  <a:cubicBezTo>
                    <a:pt x="195158" y="872028"/>
                    <a:pt x="0" y="676871"/>
                    <a:pt x="0" y="436014"/>
                  </a:cubicBezTo>
                  <a:cubicBezTo>
                    <a:pt x="0" y="195158"/>
                    <a:pt x="195158" y="0"/>
                    <a:pt x="436014" y="0"/>
                  </a:cubicBezTo>
                  <a:cubicBezTo>
                    <a:pt x="676871" y="0"/>
                    <a:pt x="872028" y="195158"/>
                    <a:pt x="872028" y="436014"/>
                  </a:cubicBezTo>
                  <a:close/>
                </a:path>
              </a:pathLst>
            </a:custGeom>
            <a:solidFill>
              <a:schemeClr val="accent2"/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8549CDF7-C3DC-35A9-3533-32FB3949091C}"/>
                </a:ext>
              </a:extLst>
            </p:cNvPr>
            <p:cNvSpPr/>
            <p:nvPr/>
          </p:nvSpPr>
          <p:spPr>
            <a:xfrm>
              <a:off x="11141811" y="-373095"/>
              <a:ext cx="1436899" cy="1437273"/>
            </a:xfrm>
            <a:custGeom>
              <a:avLst/>
              <a:gdLst>
                <a:gd name="connsiteX0" fmla="*/ 718450 w 1436899"/>
                <a:gd name="connsiteY0" fmla="*/ 1437273 h 1437273"/>
                <a:gd name="connsiteX1" fmla="*/ 0 w 1436899"/>
                <a:gd name="connsiteY1" fmla="*/ 718824 h 1437273"/>
                <a:gd name="connsiteX2" fmla="*/ 718450 w 1436899"/>
                <a:gd name="connsiteY2" fmla="*/ 0 h 1437273"/>
                <a:gd name="connsiteX3" fmla="*/ 1436899 w 1436899"/>
                <a:gd name="connsiteY3" fmla="*/ 718449 h 1437273"/>
                <a:gd name="connsiteX4" fmla="*/ 718450 w 1436899"/>
                <a:gd name="connsiteY4" fmla="*/ 1437273 h 1437273"/>
                <a:gd name="connsiteX5" fmla="*/ 718450 w 1436899"/>
                <a:gd name="connsiteY5" fmla="*/ 23973 h 1437273"/>
                <a:gd name="connsiteX6" fmla="*/ 23599 w 1436899"/>
                <a:gd name="connsiteY6" fmla="*/ 718824 h 1437273"/>
                <a:gd name="connsiteX7" fmla="*/ 718450 w 1436899"/>
                <a:gd name="connsiteY7" fmla="*/ 1413675 h 1437273"/>
                <a:gd name="connsiteX8" fmla="*/ 1413300 w 1436899"/>
                <a:gd name="connsiteY8" fmla="*/ 718824 h 1437273"/>
                <a:gd name="connsiteX9" fmla="*/ 718450 w 1436899"/>
                <a:gd name="connsiteY9" fmla="*/ 23973 h 14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899" h="1437273">
                  <a:moveTo>
                    <a:pt x="718450" y="1437273"/>
                  </a:moveTo>
                  <a:cubicBezTo>
                    <a:pt x="322141" y="1437273"/>
                    <a:pt x="0" y="1115132"/>
                    <a:pt x="0" y="718824"/>
                  </a:cubicBezTo>
                  <a:cubicBezTo>
                    <a:pt x="0" y="322516"/>
                    <a:pt x="322141" y="0"/>
                    <a:pt x="718450" y="0"/>
                  </a:cubicBezTo>
                  <a:cubicBezTo>
                    <a:pt x="1114758" y="0"/>
                    <a:pt x="1436899" y="322516"/>
                    <a:pt x="1436899" y="718449"/>
                  </a:cubicBezTo>
                  <a:cubicBezTo>
                    <a:pt x="1436899" y="1114758"/>
                    <a:pt x="1114758" y="1437273"/>
                    <a:pt x="718450" y="1437273"/>
                  </a:cubicBezTo>
                  <a:close/>
                  <a:moveTo>
                    <a:pt x="718450" y="23973"/>
                  </a:moveTo>
                  <a:cubicBezTo>
                    <a:pt x="335252" y="23973"/>
                    <a:pt x="23599" y="335626"/>
                    <a:pt x="23599" y="718824"/>
                  </a:cubicBezTo>
                  <a:cubicBezTo>
                    <a:pt x="23599" y="1102022"/>
                    <a:pt x="335252" y="1413675"/>
                    <a:pt x="718450" y="1413675"/>
                  </a:cubicBezTo>
                  <a:cubicBezTo>
                    <a:pt x="1101648" y="1413675"/>
                    <a:pt x="1413300" y="1102022"/>
                    <a:pt x="1413300" y="718824"/>
                  </a:cubicBezTo>
                  <a:cubicBezTo>
                    <a:pt x="1413300" y="335626"/>
                    <a:pt x="1101648" y="23973"/>
                    <a:pt x="718450" y="239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7953DAA-6A73-FBD0-315F-8FA0147B575B}"/>
              </a:ext>
            </a:extLst>
          </p:cNvPr>
          <p:cNvGrpSpPr/>
          <p:nvPr/>
        </p:nvGrpSpPr>
        <p:grpSpPr>
          <a:xfrm>
            <a:off x="6559837" y="3339298"/>
            <a:ext cx="4581974" cy="3296548"/>
            <a:chOff x="6971937" y="1177980"/>
            <a:chExt cx="4581974" cy="3296548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466A6A81-DFF6-B852-9691-FAC3C9D9AF3F}"/>
                </a:ext>
              </a:extLst>
            </p:cNvPr>
            <p:cNvGrpSpPr/>
            <p:nvPr/>
          </p:nvGrpSpPr>
          <p:grpSpPr>
            <a:xfrm>
              <a:off x="6971937" y="1177980"/>
              <a:ext cx="4581974" cy="3296548"/>
              <a:chOff x="1852844" y="-200777"/>
              <a:chExt cx="4581974" cy="3296548"/>
            </a:xfrm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17DE48B-095F-0515-A1B8-3B99BA8ACB6B}"/>
                  </a:ext>
                </a:extLst>
              </p:cNvPr>
              <p:cNvSpPr txBox="1"/>
              <p:nvPr/>
            </p:nvSpPr>
            <p:spPr>
              <a:xfrm>
                <a:off x="1852844" y="-200777"/>
                <a:ext cx="4581974" cy="156966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4800" b="0" i="0" dirty="0" smtClean="0">
                    <a:solidFill>
                      <a:schemeClr val="accent1"/>
                    </a:solidFill>
                    <a:effectLst/>
                    <a:latin typeface="Arial Black" panose="020B0A04020102020204" pitchFamily="34" charset="0"/>
                  </a:rPr>
                  <a:t>Economic Influence</a:t>
                </a:r>
                <a:endParaRPr lang="en-US" sz="4800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Subtitle demo text">
                <a:extLst>
                  <a:ext uri="{FF2B5EF4-FFF2-40B4-BE49-F238E27FC236}">
                    <a16:creationId xmlns="" xmlns:a16="http://schemas.microsoft.com/office/drawing/2014/main" id="{CC3682D1-A751-4A4B-E57C-E3D5332C8231}"/>
                  </a:ext>
                </a:extLst>
              </p:cNvPr>
              <p:cNvSpPr/>
              <p:nvPr/>
            </p:nvSpPr>
            <p:spPr>
              <a:xfrm>
                <a:off x="1852844" y="1485074"/>
                <a:ext cx="4581974" cy="1610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9pPr>
              </a:lstStyle>
              <a:p>
                <a:r>
                  <a:rPr lang="en-US" sz="14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There is a correlation between economic standing and number of medals achieved</a:t>
                </a:r>
              </a:p>
              <a:p>
                <a:endParaRPr 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4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High income courtiers achieved more medals</a:t>
                </a:r>
              </a:p>
              <a:p>
                <a:endParaRPr lang="en-US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4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More funds to enhance the sport infrastructure in Low income countries </a:t>
                </a:r>
                <a:endParaRPr lang="en-US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6465AEEA-A61A-3416-5812-A487AC3DEE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27" y="2788817"/>
              <a:ext cx="1181100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4505" t="39600" r="58331" b="10846"/>
          <a:stretch/>
        </p:blipFill>
        <p:spPr>
          <a:xfrm>
            <a:off x="221064" y="152797"/>
            <a:ext cx="3175280" cy="32582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3119" t="32611" r="17894" b="6612"/>
          <a:stretch/>
        </p:blipFill>
        <p:spPr>
          <a:xfrm>
            <a:off x="221064" y="3629098"/>
            <a:ext cx="5958670" cy="2952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6024" t="31432" r="19796" b="7753"/>
          <a:stretch/>
        </p:blipFill>
        <p:spPr>
          <a:xfrm>
            <a:off x="3635702" y="152797"/>
            <a:ext cx="5978212" cy="3186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962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52D7286-D412-50DC-1E46-D7E071D53FD3}"/>
              </a:ext>
            </a:extLst>
          </p:cNvPr>
          <p:cNvGrpSpPr/>
          <p:nvPr/>
        </p:nvGrpSpPr>
        <p:grpSpPr>
          <a:xfrm>
            <a:off x="849896" y="3032010"/>
            <a:ext cx="8110425" cy="872174"/>
            <a:chOff x="779557" y="1916643"/>
            <a:chExt cx="8110425" cy="87217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2B500CE-A1A5-E1E8-2D1A-17A5D431B53F}"/>
                </a:ext>
              </a:extLst>
            </p:cNvPr>
            <p:cNvSpPr txBox="1"/>
            <p:nvPr/>
          </p:nvSpPr>
          <p:spPr>
            <a:xfrm>
              <a:off x="779557" y="1916643"/>
              <a:ext cx="8110425" cy="83099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>
              <a:defPPr>
                <a:defRPr lang="en-US"/>
              </a:defPPr>
              <a:lvl1pPr>
                <a:defRPr sz="4800" b="0" i="0">
                  <a:solidFill>
                    <a:schemeClr val="accent1"/>
                  </a:solidFill>
                  <a:effectLst/>
                  <a:latin typeface="Arial Black" panose="020B0A040201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Questions and Answers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45DBF5A-33EA-404B-8A25-B2D1EBF1DF99}"/>
                </a:ext>
              </a:extLst>
            </p:cNvPr>
            <p:cNvCxnSpPr>
              <a:cxnSpLocks/>
            </p:cNvCxnSpPr>
            <p:nvPr/>
          </p:nvCxnSpPr>
          <p:spPr>
            <a:xfrm>
              <a:off x="910641" y="2788817"/>
              <a:ext cx="1181100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34786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0BB5040-C2B8-52F5-2DE9-D106BD124AE9}"/>
              </a:ext>
            </a:extLst>
          </p:cNvPr>
          <p:cNvGrpSpPr/>
          <p:nvPr/>
        </p:nvGrpSpPr>
        <p:grpSpPr>
          <a:xfrm>
            <a:off x="767753" y="2312851"/>
            <a:ext cx="4572739" cy="2232298"/>
            <a:chOff x="7037873" y="2430057"/>
            <a:chExt cx="4572739" cy="2232298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4379D56C-0F8F-948F-CAFC-F95040B3C11C}"/>
                </a:ext>
              </a:extLst>
            </p:cNvPr>
            <p:cNvGrpSpPr/>
            <p:nvPr/>
          </p:nvGrpSpPr>
          <p:grpSpPr>
            <a:xfrm>
              <a:off x="7037873" y="3496906"/>
              <a:ext cx="4572739" cy="1165449"/>
              <a:chOff x="7229846" y="2617113"/>
              <a:chExt cx="4572739" cy="1165449"/>
            </a:xfrm>
          </p:grpSpPr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8E3D8AB-4402-F1EF-80AA-D8139109271C}"/>
                  </a:ext>
                </a:extLst>
              </p:cNvPr>
              <p:cNvSpPr txBox="1"/>
              <p:nvPr/>
            </p:nvSpPr>
            <p:spPr>
              <a:xfrm>
                <a:off x="7229846" y="2617113"/>
                <a:ext cx="457273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THANK YOU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C7536B3-063A-6FCD-7CA8-0E2D5D93CBC6}"/>
                  </a:ext>
                </a:extLst>
              </p:cNvPr>
              <p:cNvSpPr txBox="1"/>
              <p:nvPr/>
            </p:nvSpPr>
            <p:spPr>
              <a:xfrm>
                <a:off x="7403161" y="3413230"/>
                <a:ext cx="4263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Group 15</a:t>
                </a:r>
                <a:endParaRPr lang="en-US" b="1" spc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57DD91F1-2B36-5182-B184-9A616B747276}"/>
                </a:ext>
              </a:extLst>
            </p:cNvPr>
            <p:cNvGrpSpPr/>
            <p:nvPr/>
          </p:nvGrpSpPr>
          <p:grpSpPr>
            <a:xfrm>
              <a:off x="8878951" y="2430057"/>
              <a:ext cx="890581" cy="976605"/>
              <a:chOff x="8736942" y="2265765"/>
              <a:chExt cx="890581" cy="976605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="" xmlns:a16="http://schemas.microsoft.com/office/drawing/2014/main" id="{93A08ACA-69CB-28E4-8D00-F9DE16D8C49F}"/>
                  </a:ext>
                </a:extLst>
              </p:cNvPr>
              <p:cNvSpPr/>
              <p:nvPr/>
            </p:nvSpPr>
            <p:spPr>
              <a:xfrm>
                <a:off x="8736942" y="2418878"/>
                <a:ext cx="768466" cy="823492"/>
              </a:xfrm>
              <a:custGeom>
                <a:avLst/>
                <a:gdLst>
                  <a:gd name="connsiteX0" fmla="*/ 670987 w 2029412"/>
                  <a:gd name="connsiteY0" fmla="*/ 1643151 h 2174725"/>
                  <a:gd name="connsiteX1" fmla="*/ 409715 w 2029412"/>
                  <a:gd name="connsiteY1" fmla="*/ 1366869 h 2174725"/>
                  <a:gd name="connsiteX2" fmla="*/ 421911 w 2029412"/>
                  <a:gd name="connsiteY2" fmla="*/ 0 h 2174725"/>
                  <a:gd name="connsiteX3" fmla="*/ 362339 w 2029412"/>
                  <a:gd name="connsiteY3" fmla="*/ 7036 h 2174725"/>
                  <a:gd name="connsiteX4" fmla="*/ 98253 w 2029412"/>
                  <a:gd name="connsiteY4" fmla="*/ 300205 h 2174725"/>
                  <a:gd name="connsiteX5" fmla="*/ 166737 w 2029412"/>
                  <a:gd name="connsiteY5" fmla="*/ 1900670 h 2174725"/>
                  <a:gd name="connsiteX6" fmla="*/ 455215 w 2029412"/>
                  <a:gd name="connsiteY6" fmla="*/ 2171323 h 2174725"/>
                  <a:gd name="connsiteX7" fmla="*/ 1845537 w 2029412"/>
                  <a:gd name="connsiteY7" fmla="*/ 1842506 h 2174725"/>
                  <a:gd name="connsiteX8" fmla="*/ 2020500 w 2029412"/>
                  <a:gd name="connsiteY8" fmla="*/ 1569038 h 2174725"/>
                  <a:gd name="connsiteX9" fmla="*/ 2029413 w 2029412"/>
                  <a:gd name="connsiteY9" fmla="*/ 1454116 h 2174725"/>
                  <a:gd name="connsiteX10" fmla="*/ 670987 w 2029412"/>
                  <a:gd name="connsiteY10" fmla="*/ 1643151 h 2174725"/>
                  <a:gd name="connsiteX11" fmla="*/ 670987 w 2029412"/>
                  <a:gd name="connsiteY11" fmla="*/ 1643151 h 2174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29412" h="2174725">
                    <a:moveTo>
                      <a:pt x="670987" y="1643151"/>
                    </a:moveTo>
                    <a:cubicBezTo>
                      <a:pt x="577173" y="1630486"/>
                      <a:pt x="450993" y="1504775"/>
                      <a:pt x="409715" y="1366869"/>
                    </a:cubicBezTo>
                    <a:cubicBezTo>
                      <a:pt x="276500" y="920315"/>
                      <a:pt x="280721" y="444209"/>
                      <a:pt x="421911" y="0"/>
                    </a:cubicBezTo>
                    <a:cubicBezTo>
                      <a:pt x="402210" y="2345"/>
                      <a:pt x="382040" y="4691"/>
                      <a:pt x="362339" y="7036"/>
                    </a:cubicBezTo>
                    <a:cubicBezTo>
                      <a:pt x="268056" y="21108"/>
                      <a:pt x="140938" y="156200"/>
                      <a:pt x="98253" y="300205"/>
                    </a:cubicBezTo>
                    <a:cubicBezTo>
                      <a:pt x="-53256" y="826970"/>
                      <a:pt x="-28865" y="1388446"/>
                      <a:pt x="166737" y="1900670"/>
                    </a:cubicBezTo>
                    <a:cubicBezTo>
                      <a:pt x="222087" y="2042798"/>
                      <a:pt x="360463" y="2165226"/>
                      <a:pt x="455215" y="2171323"/>
                    </a:cubicBezTo>
                    <a:cubicBezTo>
                      <a:pt x="952429" y="2198998"/>
                      <a:pt x="1407426" y="2054994"/>
                      <a:pt x="1845537" y="1842506"/>
                    </a:cubicBezTo>
                    <a:cubicBezTo>
                      <a:pt x="1928563" y="1799820"/>
                      <a:pt x="2009243" y="1673171"/>
                      <a:pt x="2020500" y="1569038"/>
                    </a:cubicBezTo>
                    <a:cubicBezTo>
                      <a:pt x="2023784" y="1531982"/>
                      <a:pt x="2027067" y="1492111"/>
                      <a:pt x="2029413" y="1454116"/>
                    </a:cubicBezTo>
                    <a:cubicBezTo>
                      <a:pt x="1591771" y="1608440"/>
                      <a:pt x="1143809" y="1702723"/>
                      <a:pt x="670987" y="1643151"/>
                    </a:cubicBezTo>
                    <a:lnTo>
                      <a:pt x="670987" y="1643151"/>
                    </a:lnTo>
                    <a:close/>
                  </a:path>
                </a:pathLst>
              </a:custGeom>
              <a:solidFill>
                <a:srgbClr val="FFD400"/>
              </a:solidFill>
              <a:ln w="468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1899A494-8F5A-7FCD-68C2-4B30DDF58B85}"/>
                  </a:ext>
                </a:extLst>
              </p:cNvPr>
              <p:cNvSpPr/>
              <p:nvPr/>
            </p:nvSpPr>
            <p:spPr>
              <a:xfrm>
                <a:off x="8897060" y="2265765"/>
                <a:ext cx="730463" cy="703735"/>
              </a:xfrm>
              <a:custGeom>
                <a:avLst/>
                <a:gdLst>
                  <a:gd name="connsiteX0" fmla="*/ 1905830 w 1929051"/>
                  <a:gd name="connsiteY0" fmla="*/ 587287 h 1858466"/>
                  <a:gd name="connsiteX1" fmla="*/ 1844382 w 1929051"/>
                  <a:gd name="connsiteY1" fmla="*/ 439999 h 1858466"/>
                  <a:gd name="connsiteX2" fmla="*/ 1727583 w 1929051"/>
                  <a:gd name="connsiteY2" fmla="*/ 330706 h 1858466"/>
                  <a:gd name="connsiteX3" fmla="*/ 337261 w 1929051"/>
                  <a:gd name="connsiteY3" fmla="*/ 1888 h 1858466"/>
                  <a:gd name="connsiteX4" fmla="*/ 52536 w 1929051"/>
                  <a:gd name="connsiteY4" fmla="*/ 255655 h 1858466"/>
                  <a:gd name="connsiteX5" fmla="*/ 0 w 1929051"/>
                  <a:gd name="connsiteY5" fmla="*/ 404350 h 1858466"/>
                  <a:gd name="connsiteX6" fmla="*/ 1352797 w 1929051"/>
                  <a:gd name="connsiteY6" fmla="*/ 621060 h 1858466"/>
                  <a:gd name="connsiteX7" fmla="*/ 1550744 w 1929051"/>
                  <a:gd name="connsiteY7" fmla="*/ 877641 h 1858466"/>
                  <a:gd name="connsiteX8" fmla="*/ 1606563 w 1929051"/>
                  <a:gd name="connsiteY8" fmla="*/ 1858466 h 1858466"/>
                  <a:gd name="connsiteX9" fmla="*/ 1662383 w 1929051"/>
                  <a:gd name="connsiteY9" fmla="*/ 1838765 h 1858466"/>
                  <a:gd name="connsiteX10" fmla="*/ 1788093 w 1929051"/>
                  <a:gd name="connsiteY10" fmla="*/ 1740261 h 1858466"/>
                  <a:gd name="connsiteX11" fmla="*/ 1862206 w 1929051"/>
                  <a:gd name="connsiteY11" fmla="*/ 1598601 h 1858466"/>
                  <a:gd name="connsiteX12" fmla="*/ 1905830 w 1929051"/>
                  <a:gd name="connsiteY12" fmla="*/ 587287 h 1858466"/>
                  <a:gd name="connsiteX13" fmla="*/ 1905830 w 1929051"/>
                  <a:gd name="connsiteY13" fmla="*/ 587287 h 185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29051" h="1858466">
                    <a:moveTo>
                      <a:pt x="1905830" y="587287"/>
                    </a:moveTo>
                    <a:cubicBezTo>
                      <a:pt x="1895979" y="534282"/>
                      <a:pt x="1874871" y="484092"/>
                      <a:pt x="1844382" y="439999"/>
                    </a:cubicBezTo>
                    <a:cubicBezTo>
                      <a:pt x="1813423" y="395907"/>
                      <a:pt x="1774021" y="358381"/>
                      <a:pt x="1727583" y="330706"/>
                    </a:cubicBezTo>
                    <a:cubicBezTo>
                      <a:pt x="1288065" y="125254"/>
                      <a:pt x="831660" y="-18282"/>
                      <a:pt x="337261" y="1888"/>
                    </a:cubicBezTo>
                    <a:cubicBezTo>
                      <a:pt x="242978" y="6579"/>
                      <a:pt x="106010" y="121501"/>
                      <a:pt x="52536" y="255655"/>
                    </a:cubicBezTo>
                    <a:cubicBezTo>
                      <a:pt x="33304" y="304438"/>
                      <a:pt x="15010" y="354160"/>
                      <a:pt x="0" y="404350"/>
                    </a:cubicBezTo>
                    <a:cubicBezTo>
                      <a:pt x="472353" y="351345"/>
                      <a:pt x="916562" y="454071"/>
                      <a:pt x="1352797" y="621060"/>
                    </a:cubicBezTo>
                    <a:cubicBezTo>
                      <a:pt x="1439106" y="658117"/>
                      <a:pt x="1530105" y="774915"/>
                      <a:pt x="1550744" y="877641"/>
                    </a:cubicBezTo>
                    <a:cubicBezTo>
                      <a:pt x="1611254" y="1200830"/>
                      <a:pt x="1630486" y="1530586"/>
                      <a:pt x="1606563" y="1858466"/>
                    </a:cubicBezTo>
                    <a:lnTo>
                      <a:pt x="1662383" y="1838765"/>
                    </a:lnTo>
                    <a:cubicBezTo>
                      <a:pt x="1710697" y="1815312"/>
                      <a:pt x="1753851" y="1781539"/>
                      <a:pt x="1788093" y="1740261"/>
                    </a:cubicBezTo>
                    <a:cubicBezTo>
                      <a:pt x="1822805" y="1698982"/>
                      <a:pt x="1847665" y="1650668"/>
                      <a:pt x="1862206" y="1598601"/>
                    </a:cubicBezTo>
                    <a:cubicBezTo>
                      <a:pt x="1933036" y="1266031"/>
                      <a:pt x="1947577" y="924079"/>
                      <a:pt x="1905830" y="587287"/>
                    </a:cubicBezTo>
                    <a:lnTo>
                      <a:pt x="1905830" y="587287"/>
                    </a:lnTo>
                    <a:close/>
                  </a:path>
                </a:pathLst>
              </a:custGeom>
              <a:solidFill>
                <a:srgbClr val="ED1B2F"/>
              </a:solidFill>
              <a:ln w="468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9" name="Freeform 16">
            <a:extLst>
              <a:ext uri="{FF2B5EF4-FFF2-40B4-BE49-F238E27FC236}">
                <a16:creationId xmlns="" xmlns:a16="http://schemas.microsoft.com/office/drawing/2014/main" id="{3C5C64AB-8D89-DD9F-D268-C3CA11771C60}"/>
              </a:ext>
            </a:extLst>
          </p:cNvPr>
          <p:cNvSpPr/>
          <p:nvPr/>
        </p:nvSpPr>
        <p:spPr>
          <a:xfrm flipH="1">
            <a:off x="241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FCCD206C-4EDB-5371-8A89-5B6AE72F425E}"/>
              </a:ext>
            </a:extLst>
          </p:cNvPr>
          <p:cNvGrpSpPr/>
          <p:nvPr/>
        </p:nvGrpSpPr>
        <p:grpSpPr>
          <a:xfrm>
            <a:off x="-386710" y="-373095"/>
            <a:ext cx="1829836" cy="1775895"/>
            <a:chOff x="-386710" y="-373095"/>
            <a:chExt cx="1829836" cy="1775895"/>
          </a:xfrm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015508C6-8BB7-C054-B694-8986792A3B8F}"/>
                </a:ext>
              </a:extLst>
            </p:cNvPr>
            <p:cNvSpPr/>
            <p:nvPr/>
          </p:nvSpPr>
          <p:spPr>
            <a:xfrm flipH="1">
              <a:off x="92381" y="52056"/>
              <a:ext cx="1350745" cy="1350744"/>
            </a:xfrm>
            <a:custGeom>
              <a:avLst/>
              <a:gdLst>
                <a:gd name="connsiteX0" fmla="*/ 1350745 w 1350745"/>
                <a:gd name="connsiteY0" fmla="*/ 675372 h 1350744"/>
                <a:gd name="connsiteX1" fmla="*/ 675373 w 1350745"/>
                <a:gd name="connsiteY1" fmla="*/ 1350745 h 1350744"/>
                <a:gd name="connsiteX2" fmla="*/ 0 w 1350745"/>
                <a:gd name="connsiteY2" fmla="*/ 675372 h 1350744"/>
                <a:gd name="connsiteX3" fmla="*/ 675373 w 1350745"/>
                <a:gd name="connsiteY3" fmla="*/ 0 h 1350744"/>
                <a:gd name="connsiteX4" fmla="*/ 1350745 w 1350745"/>
                <a:gd name="connsiteY4" fmla="*/ 675372 h 13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745" h="1350744">
                  <a:moveTo>
                    <a:pt x="1350745" y="675372"/>
                  </a:moveTo>
                  <a:cubicBezTo>
                    <a:pt x="1350745" y="1048457"/>
                    <a:pt x="1048457" y="1350745"/>
                    <a:pt x="675373" y="1350745"/>
                  </a:cubicBezTo>
                  <a:cubicBezTo>
                    <a:pt x="302288" y="1350745"/>
                    <a:pt x="0" y="1048457"/>
                    <a:pt x="0" y="675372"/>
                  </a:cubicBezTo>
                  <a:cubicBezTo>
                    <a:pt x="0" y="302288"/>
                    <a:pt x="302288" y="0"/>
                    <a:pt x="675373" y="0"/>
                  </a:cubicBezTo>
                  <a:cubicBezTo>
                    <a:pt x="1048457" y="0"/>
                    <a:pt x="1350745" y="302288"/>
                    <a:pt x="1350745" y="67537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A28D940E-9475-F696-F7C1-813D6FD32A9F}"/>
                </a:ext>
              </a:extLst>
            </p:cNvPr>
            <p:cNvSpPr/>
            <p:nvPr/>
          </p:nvSpPr>
          <p:spPr>
            <a:xfrm flipH="1">
              <a:off x="331740" y="291414"/>
              <a:ext cx="872028" cy="872028"/>
            </a:xfrm>
            <a:custGeom>
              <a:avLst/>
              <a:gdLst>
                <a:gd name="connsiteX0" fmla="*/ 872028 w 872028"/>
                <a:gd name="connsiteY0" fmla="*/ 436014 h 872028"/>
                <a:gd name="connsiteX1" fmla="*/ 436014 w 872028"/>
                <a:gd name="connsiteY1" fmla="*/ 872028 h 872028"/>
                <a:gd name="connsiteX2" fmla="*/ 0 w 872028"/>
                <a:gd name="connsiteY2" fmla="*/ 436014 h 872028"/>
                <a:gd name="connsiteX3" fmla="*/ 436014 w 872028"/>
                <a:gd name="connsiteY3" fmla="*/ 0 h 872028"/>
                <a:gd name="connsiteX4" fmla="*/ 872028 w 872028"/>
                <a:gd name="connsiteY4" fmla="*/ 436014 h 8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028" h="872028">
                  <a:moveTo>
                    <a:pt x="872028" y="436014"/>
                  </a:moveTo>
                  <a:cubicBezTo>
                    <a:pt x="872028" y="676871"/>
                    <a:pt x="676871" y="872028"/>
                    <a:pt x="436014" y="872028"/>
                  </a:cubicBezTo>
                  <a:cubicBezTo>
                    <a:pt x="195158" y="872028"/>
                    <a:pt x="0" y="676871"/>
                    <a:pt x="0" y="436014"/>
                  </a:cubicBezTo>
                  <a:cubicBezTo>
                    <a:pt x="0" y="195158"/>
                    <a:pt x="195158" y="0"/>
                    <a:pt x="436014" y="0"/>
                  </a:cubicBezTo>
                  <a:cubicBezTo>
                    <a:pt x="676871" y="0"/>
                    <a:pt x="872028" y="195158"/>
                    <a:pt x="872028" y="436014"/>
                  </a:cubicBezTo>
                  <a:close/>
                </a:path>
              </a:pathLst>
            </a:custGeom>
            <a:solidFill>
              <a:schemeClr val="accent2"/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E3DD75D0-E8BB-8970-E828-A23195522349}"/>
                </a:ext>
              </a:extLst>
            </p:cNvPr>
            <p:cNvSpPr/>
            <p:nvPr/>
          </p:nvSpPr>
          <p:spPr>
            <a:xfrm flipH="1">
              <a:off x="-386710" y="-373095"/>
              <a:ext cx="1436899" cy="1437273"/>
            </a:xfrm>
            <a:custGeom>
              <a:avLst/>
              <a:gdLst>
                <a:gd name="connsiteX0" fmla="*/ 718450 w 1436899"/>
                <a:gd name="connsiteY0" fmla="*/ 1437273 h 1437273"/>
                <a:gd name="connsiteX1" fmla="*/ 0 w 1436899"/>
                <a:gd name="connsiteY1" fmla="*/ 718824 h 1437273"/>
                <a:gd name="connsiteX2" fmla="*/ 718450 w 1436899"/>
                <a:gd name="connsiteY2" fmla="*/ 0 h 1437273"/>
                <a:gd name="connsiteX3" fmla="*/ 1436899 w 1436899"/>
                <a:gd name="connsiteY3" fmla="*/ 718449 h 1437273"/>
                <a:gd name="connsiteX4" fmla="*/ 718450 w 1436899"/>
                <a:gd name="connsiteY4" fmla="*/ 1437273 h 1437273"/>
                <a:gd name="connsiteX5" fmla="*/ 718450 w 1436899"/>
                <a:gd name="connsiteY5" fmla="*/ 23973 h 1437273"/>
                <a:gd name="connsiteX6" fmla="*/ 23599 w 1436899"/>
                <a:gd name="connsiteY6" fmla="*/ 718824 h 1437273"/>
                <a:gd name="connsiteX7" fmla="*/ 718450 w 1436899"/>
                <a:gd name="connsiteY7" fmla="*/ 1413675 h 1437273"/>
                <a:gd name="connsiteX8" fmla="*/ 1413300 w 1436899"/>
                <a:gd name="connsiteY8" fmla="*/ 718824 h 1437273"/>
                <a:gd name="connsiteX9" fmla="*/ 718450 w 1436899"/>
                <a:gd name="connsiteY9" fmla="*/ 23973 h 14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899" h="1437273">
                  <a:moveTo>
                    <a:pt x="718450" y="1437273"/>
                  </a:moveTo>
                  <a:cubicBezTo>
                    <a:pt x="322141" y="1437273"/>
                    <a:pt x="0" y="1115132"/>
                    <a:pt x="0" y="718824"/>
                  </a:cubicBezTo>
                  <a:cubicBezTo>
                    <a:pt x="0" y="322516"/>
                    <a:pt x="322141" y="0"/>
                    <a:pt x="718450" y="0"/>
                  </a:cubicBezTo>
                  <a:cubicBezTo>
                    <a:pt x="1114758" y="0"/>
                    <a:pt x="1436899" y="322516"/>
                    <a:pt x="1436899" y="718449"/>
                  </a:cubicBezTo>
                  <a:cubicBezTo>
                    <a:pt x="1436899" y="1114758"/>
                    <a:pt x="1114758" y="1437273"/>
                    <a:pt x="718450" y="1437273"/>
                  </a:cubicBezTo>
                  <a:close/>
                  <a:moveTo>
                    <a:pt x="718450" y="23973"/>
                  </a:moveTo>
                  <a:cubicBezTo>
                    <a:pt x="335252" y="23973"/>
                    <a:pt x="23599" y="335626"/>
                    <a:pt x="23599" y="718824"/>
                  </a:cubicBezTo>
                  <a:cubicBezTo>
                    <a:pt x="23599" y="1102022"/>
                    <a:pt x="335252" y="1413675"/>
                    <a:pt x="718450" y="1413675"/>
                  </a:cubicBezTo>
                  <a:cubicBezTo>
                    <a:pt x="1101648" y="1413675"/>
                    <a:pt x="1413300" y="1102022"/>
                    <a:pt x="1413300" y="718824"/>
                  </a:cubicBezTo>
                  <a:cubicBezTo>
                    <a:pt x="1413300" y="335626"/>
                    <a:pt x="1101648" y="23973"/>
                    <a:pt x="718450" y="239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="" xmlns:a16="http://schemas.microsoft.com/office/drawing/2014/main" id="{BAE299A7-DFA2-9FD2-6D5B-2B7D00BE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1510" y="260988"/>
            <a:ext cx="4383313" cy="65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68A2D932-A507-1595-5C42-B75DD3B4E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69951" y="0"/>
            <a:ext cx="8222049" cy="6919546"/>
          </a:xfrm>
          <a:prstGeom prst="rect">
            <a:avLst/>
          </a:prstGeom>
        </p:spPr>
      </p:pic>
      <p:sp>
        <p:nvSpPr>
          <p:cNvPr id="6" name="Freeform 16">
            <a:extLst>
              <a:ext uri="{FF2B5EF4-FFF2-40B4-BE49-F238E27FC236}">
                <a16:creationId xmlns="" xmlns:a16="http://schemas.microsoft.com/office/drawing/2014/main" id="{5853E2BC-4752-AD75-DC5E-42F5F8FD622F}"/>
              </a:ext>
            </a:extLst>
          </p:cNvPr>
          <p:cNvSpPr/>
          <p:nvPr/>
        </p:nvSpPr>
        <p:spPr>
          <a:xfrm flipH="1">
            <a:off x="241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DC55BCA-EA6D-49EA-5146-B53BF96B1065}"/>
              </a:ext>
            </a:extLst>
          </p:cNvPr>
          <p:cNvGrpSpPr/>
          <p:nvPr/>
        </p:nvGrpSpPr>
        <p:grpSpPr>
          <a:xfrm>
            <a:off x="-386710" y="-373095"/>
            <a:ext cx="1829836" cy="1775895"/>
            <a:chOff x="-386710" y="-373095"/>
            <a:chExt cx="1829836" cy="177589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09D919F8-E092-FE61-726F-62FED361F167}"/>
                </a:ext>
              </a:extLst>
            </p:cNvPr>
            <p:cNvSpPr/>
            <p:nvPr/>
          </p:nvSpPr>
          <p:spPr>
            <a:xfrm flipH="1">
              <a:off x="92381" y="52056"/>
              <a:ext cx="1350745" cy="1350744"/>
            </a:xfrm>
            <a:custGeom>
              <a:avLst/>
              <a:gdLst>
                <a:gd name="connsiteX0" fmla="*/ 1350745 w 1350745"/>
                <a:gd name="connsiteY0" fmla="*/ 675372 h 1350744"/>
                <a:gd name="connsiteX1" fmla="*/ 675373 w 1350745"/>
                <a:gd name="connsiteY1" fmla="*/ 1350745 h 1350744"/>
                <a:gd name="connsiteX2" fmla="*/ 0 w 1350745"/>
                <a:gd name="connsiteY2" fmla="*/ 675372 h 1350744"/>
                <a:gd name="connsiteX3" fmla="*/ 675373 w 1350745"/>
                <a:gd name="connsiteY3" fmla="*/ 0 h 1350744"/>
                <a:gd name="connsiteX4" fmla="*/ 1350745 w 1350745"/>
                <a:gd name="connsiteY4" fmla="*/ 675372 h 13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745" h="1350744">
                  <a:moveTo>
                    <a:pt x="1350745" y="675372"/>
                  </a:moveTo>
                  <a:cubicBezTo>
                    <a:pt x="1350745" y="1048457"/>
                    <a:pt x="1048457" y="1350745"/>
                    <a:pt x="675373" y="1350745"/>
                  </a:cubicBezTo>
                  <a:cubicBezTo>
                    <a:pt x="302288" y="1350745"/>
                    <a:pt x="0" y="1048457"/>
                    <a:pt x="0" y="675372"/>
                  </a:cubicBezTo>
                  <a:cubicBezTo>
                    <a:pt x="0" y="302288"/>
                    <a:pt x="302288" y="0"/>
                    <a:pt x="675373" y="0"/>
                  </a:cubicBezTo>
                  <a:cubicBezTo>
                    <a:pt x="1048457" y="0"/>
                    <a:pt x="1350745" y="302288"/>
                    <a:pt x="1350745" y="67537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B3E8AE4F-F020-6929-DC80-957AB9FCC72C}"/>
                </a:ext>
              </a:extLst>
            </p:cNvPr>
            <p:cNvSpPr/>
            <p:nvPr/>
          </p:nvSpPr>
          <p:spPr>
            <a:xfrm flipH="1">
              <a:off x="331740" y="291414"/>
              <a:ext cx="872028" cy="872028"/>
            </a:xfrm>
            <a:custGeom>
              <a:avLst/>
              <a:gdLst>
                <a:gd name="connsiteX0" fmla="*/ 872028 w 872028"/>
                <a:gd name="connsiteY0" fmla="*/ 436014 h 872028"/>
                <a:gd name="connsiteX1" fmla="*/ 436014 w 872028"/>
                <a:gd name="connsiteY1" fmla="*/ 872028 h 872028"/>
                <a:gd name="connsiteX2" fmla="*/ 0 w 872028"/>
                <a:gd name="connsiteY2" fmla="*/ 436014 h 872028"/>
                <a:gd name="connsiteX3" fmla="*/ 436014 w 872028"/>
                <a:gd name="connsiteY3" fmla="*/ 0 h 872028"/>
                <a:gd name="connsiteX4" fmla="*/ 872028 w 872028"/>
                <a:gd name="connsiteY4" fmla="*/ 436014 h 8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028" h="872028">
                  <a:moveTo>
                    <a:pt x="872028" y="436014"/>
                  </a:moveTo>
                  <a:cubicBezTo>
                    <a:pt x="872028" y="676871"/>
                    <a:pt x="676871" y="872028"/>
                    <a:pt x="436014" y="872028"/>
                  </a:cubicBezTo>
                  <a:cubicBezTo>
                    <a:pt x="195158" y="872028"/>
                    <a:pt x="0" y="676871"/>
                    <a:pt x="0" y="436014"/>
                  </a:cubicBezTo>
                  <a:cubicBezTo>
                    <a:pt x="0" y="195158"/>
                    <a:pt x="195158" y="0"/>
                    <a:pt x="436014" y="0"/>
                  </a:cubicBezTo>
                  <a:cubicBezTo>
                    <a:pt x="676871" y="0"/>
                    <a:pt x="872028" y="195158"/>
                    <a:pt x="872028" y="436014"/>
                  </a:cubicBezTo>
                  <a:close/>
                </a:path>
              </a:pathLst>
            </a:custGeom>
            <a:solidFill>
              <a:schemeClr val="accent2"/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60FA3030-7042-F41B-48E4-2369E8902E00}"/>
                </a:ext>
              </a:extLst>
            </p:cNvPr>
            <p:cNvSpPr/>
            <p:nvPr/>
          </p:nvSpPr>
          <p:spPr>
            <a:xfrm flipH="1">
              <a:off x="-386710" y="-373095"/>
              <a:ext cx="1436899" cy="1437273"/>
            </a:xfrm>
            <a:custGeom>
              <a:avLst/>
              <a:gdLst>
                <a:gd name="connsiteX0" fmla="*/ 718450 w 1436899"/>
                <a:gd name="connsiteY0" fmla="*/ 1437273 h 1437273"/>
                <a:gd name="connsiteX1" fmla="*/ 0 w 1436899"/>
                <a:gd name="connsiteY1" fmla="*/ 718824 h 1437273"/>
                <a:gd name="connsiteX2" fmla="*/ 718450 w 1436899"/>
                <a:gd name="connsiteY2" fmla="*/ 0 h 1437273"/>
                <a:gd name="connsiteX3" fmla="*/ 1436899 w 1436899"/>
                <a:gd name="connsiteY3" fmla="*/ 718449 h 1437273"/>
                <a:gd name="connsiteX4" fmla="*/ 718450 w 1436899"/>
                <a:gd name="connsiteY4" fmla="*/ 1437273 h 1437273"/>
                <a:gd name="connsiteX5" fmla="*/ 718450 w 1436899"/>
                <a:gd name="connsiteY5" fmla="*/ 23973 h 1437273"/>
                <a:gd name="connsiteX6" fmla="*/ 23599 w 1436899"/>
                <a:gd name="connsiteY6" fmla="*/ 718824 h 1437273"/>
                <a:gd name="connsiteX7" fmla="*/ 718450 w 1436899"/>
                <a:gd name="connsiteY7" fmla="*/ 1413675 h 1437273"/>
                <a:gd name="connsiteX8" fmla="*/ 1413300 w 1436899"/>
                <a:gd name="connsiteY8" fmla="*/ 718824 h 1437273"/>
                <a:gd name="connsiteX9" fmla="*/ 718450 w 1436899"/>
                <a:gd name="connsiteY9" fmla="*/ 23973 h 14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899" h="1437273">
                  <a:moveTo>
                    <a:pt x="718450" y="1437273"/>
                  </a:moveTo>
                  <a:cubicBezTo>
                    <a:pt x="322141" y="1437273"/>
                    <a:pt x="0" y="1115132"/>
                    <a:pt x="0" y="718824"/>
                  </a:cubicBezTo>
                  <a:cubicBezTo>
                    <a:pt x="0" y="322516"/>
                    <a:pt x="322141" y="0"/>
                    <a:pt x="718450" y="0"/>
                  </a:cubicBezTo>
                  <a:cubicBezTo>
                    <a:pt x="1114758" y="0"/>
                    <a:pt x="1436899" y="322516"/>
                    <a:pt x="1436899" y="718449"/>
                  </a:cubicBezTo>
                  <a:cubicBezTo>
                    <a:pt x="1436899" y="1114758"/>
                    <a:pt x="1114758" y="1437273"/>
                    <a:pt x="718450" y="1437273"/>
                  </a:cubicBezTo>
                  <a:close/>
                  <a:moveTo>
                    <a:pt x="718450" y="23973"/>
                  </a:moveTo>
                  <a:cubicBezTo>
                    <a:pt x="335252" y="23973"/>
                    <a:pt x="23599" y="335626"/>
                    <a:pt x="23599" y="718824"/>
                  </a:cubicBezTo>
                  <a:cubicBezTo>
                    <a:pt x="23599" y="1102022"/>
                    <a:pt x="335252" y="1413675"/>
                    <a:pt x="718450" y="1413675"/>
                  </a:cubicBezTo>
                  <a:cubicBezTo>
                    <a:pt x="1101648" y="1413675"/>
                    <a:pt x="1413300" y="1102022"/>
                    <a:pt x="1413300" y="718824"/>
                  </a:cubicBezTo>
                  <a:cubicBezTo>
                    <a:pt x="1413300" y="335626"/>
                    <a:pt x="1101648" y="23973"/>
                    <a:pt x="718450" y="239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33A45ED-B717-81A8-1591-988A6002A707}"/>
              </a:ext>
            </a:extLst>
          </p:cNvPr>
          <p:cNvGrpSpPr/>
          <p:nvPr/>
        </p:nvGrpSpPr>
        <p:grpSpPr>
          <a:xfrm>
            <a:off x="779557" y="1916643"/>
            <a:ext cx="6134100" cy="3855712"/>
            <a:chOff x="779557" y="1916643"/>
            <a:chExt cx="6134100" cy="3855712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3E35254A-D3FF-A980-906D-AF4D9C3C7F5C}"/>
                </a:ext>
              </a:extLst>
            </p:cNvPr>
            <p:cNvGrpSpPr/>
            <p:nvPr/>
          </p:nvGrpSpPr>
          <p:grpSpPr>
            <a:xfrm>
              <a:off x="779557" y="1916643"/>
              <a:ext cx="6134100" cy="3855712"/>
              <a:chOff x="875733" y="885595"/>
              <a:chExt cx="6134100" cy="3855712"/>
            </a:xfrm>
          </p:grpSpPr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98EAD0F9-E054-2DA5-B04B-8A34B785200C}"/>
                  </a:ext>
                </a:extLst>
              </p:cNvPr>
              <p:cNvSpPr txBox="1"/>
              <p:nvPr/>
            </p:nvSpPr>
            <p:spPr>
              <a:xfrm>
                <a:off x="875733" y="885595"/>
                <a:ext cx="3759491" cy="83099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>
                <a:defPPr>
                  <a:defRPr lang="en-US"/>
                </a:defPPr>
                <a:lvl1pPr>
                  <a:defRPr sz="4800" b="0" i="0">
                    <a:solidFill>
                      <a:schemeClr val="accent1"/>
                    </a:solidFill>
                    <a:effectLst/>
                    <a:latin typeface="Arial Black" panose="020B0A04020102020204" pitchFamily="34" charset="0"/>
                  </a:defRPr>
                </a:lvl1pPr>
              </a:lstStyle>
              <a:p>
                <a:r>
                  <a:rPr lang="en-US" dirty="0" smtClean="0"/>
                  <a:t>Objectives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6CEEDDE-33F2-C129-47D3-FCE41B47AD3C}"/>
                  </a:ext>
                </a:extLst>
              </p:cNvPr>
              <p:cNvSpPr txBox="1"/>
              <p:nvPr/>
            </p:nvSpPr>
            <p:spPr>
              <a:xfrm>
                <a:off x="875733" y="1977325"/>
                <a:ext cx="61341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US" sz="20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xploratory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 </a:t>
                </a:r>
                <a:r>
                  <a:rPr lang="en-US" sz="20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Analysis on Olympics data</a:t>
                </a: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</a:t>
                </a:r>
                <a:endParaRPr lang="en-US" sz="2000" b="1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Subtitle demo text">
                <a:extLst>
                  <a:ext uri="{FF2B5EF4-FFF2-40B4-BE49-F238E27FC236}">
                    <a16:creationId xmlns="" xmlns:a16="http://schemas.microsoft.com/office/drawing/2014/main" id="{97FB4E4A-D393-9140-ECA2-1E33629FC833}"/>
                  </a:ext>
                </a:extLst>
              </p:cNvPr>
              <p:cNvSpPr/>
              <p:nvPr/>
            </p:nvSpPr>
            <p:spPr>
              <a:xfrm>
                <a:off x="875733" y="2699722"/>
                <a:ext cx="4272277" cy="2041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US" sz="1800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xplore </a:t>
                </a:r>
                <a:r>
                  <a:rPr lang="en-US" sz="1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trends in sport and examine the complex connections between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sport</a:t>
                </a:r>
                <a:r>
                  <a:rPr lang="en-US" sz="1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 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economics</a:t>
                </a:r>
                <a:r>
                  <a:rPr lang="en-US" sz="1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gender</a:t>
                </a:r>
                <a:r>
                  <a:rPr lang="en-US" sz="1800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en-US" sz="1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 </a:t>
                </a:r>
                <a:endParaRPr lang="en-US" sz="1800" b="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This analysis is expected to help us identify biases and inequality in sport through Olympics history</a:t>
                </a:r>
                <a:r>
                  <a:rPr lang="en-US" sz="1800" b="0" dirty="0"/>
                  <a:t>​</a:t>
                </a:r>
                <a:endPara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0DFE698A-7C19-1EB2-A6A3-E05805402AEA}"/>
                </a:ext>
              </a:extLst>
            </p:cNvPr>
            <p:cNvCxnSpPr>
              <a:cxnSpLocks/>
            </p:cNvCxnSpPr>
            <p:nvPr/>
          </p:nvCxnSpPr>
          <p:spPr>
            <a:xfrm>
              <a:off x="910641" y="2788817"/>
              <a:ext cx="1181100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0138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6">
            <a:extLst>
              <a:ext uri="{FF2B5EF4-FFF2-40B4-BE49-F238E27FC236}">
                <a16:creationId xmlns="" xmlns:a16="http://schemas.microsoft.com/office/drawing/2014/main" id="{D3662EA4-8D14-55B8-D558-5764B887B4F2}"/>
              </a:ext>
            </a:extLst>
          </p:cNvPr>
          <p:cNvSpPr/>
          <p:nvPr/>
        </p:nvSpPr>
        <p:spPr>
          <a:xfrm flipH="1">
            <a:off x="241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0324145-263E-8CD3-EC8F-B52417FF2214}"/>
              </a:ext>
            </a:extLst>
          </p:cNvPr>
          <p:cNvGrpSpPr/>
          <p:nvPr/>
        </p:nvGrpSpPr>
        <p:grpSpPr>
          <a:xfrm>
            <a:off x="-386710" y="-373095"/>
            <a:ext cx="1829836" cy="1775895"/>
            <a:chOff x="-386710" y="-373095"/>
            <a:chExt cx="1829836" cy="1775895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FEC5ECB8-832C-1A15-B31D-8D910B58CDA7}"/>
                </a:ext>
              </a:extLst>
            </p:cNvPr>
            <p:cNvSpPr/>
            <p:nvPr/>
          </p:nvSpPr>
          <p:spPr>
            <a:xfrm flipH="1">
              <a:off x="92381" y="52056"/>
              <a:ext cx="1350745" cy="1350744"/>
            </a:xfrm>
            <a:custGeom>
              <a:avLst/>
              <a:gdLst>
                <a:gd name="connsiteX0" fmla="*/ 1350745 w 1350745"/>
                <a:gd name="connsiteY0" fmla="*/ 675372 h 1350744"/>
                <a:gd name="connsiteX1" fmla="*/ 675373 w 1350745"/>
                <a:gd name="connsiteY1" fmla="*/ 1350745 h 1350744"/>
                <a:gd name="connsiteX2" fmla="*/ 0 w 1350745"/>
                <a:gd name="connsiteY2" fmla="*/ 675372 h 1350744"/>
                <a:gd name="connsiteX3" fmla="*/ 675373 w 1350745"/>
                <a:gd name="connsiteY3" fmla="*/ 0 h 1350744"/>
                <a:gd name="connsiteX4" fmla="*/ 1350745 w 1350745"/>
                <a:gd name="connsiteY4" fmla="*/ 675372 h 13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745" h="1350744">
                  <a:moveTo>
                    <a:pt x="1350745" y="675372"/>
                  </a:moveTo>
                  <a:cubicBezTo>
                    <a:pt x="1350745" y="1048457"/>
                    <a:pt x="1048457" y="1350745"/>
                    <a:pt x="675373" y="1350745"/>
                  </a:cubicBezTo>
                  <a:cubicBezTo>
                    <a:pt x="302288" y="1350745"/>
                    <a:pt x="0" y="1048457"/>
                    <a:pt x="0" y="675372"/>
                  </a:cubicBezTo>
                  <a:cubicBezTo>
                    <a:pt x="0" y="302288"/>
                    <a:pt x="302288" y="0"/>
                    <a:pt x="675373" y="0"/>
                  </a:cubicBezTo>
                  <a:cubicBezTo>
                    <a:pt x="1048457" y="0"/>
                    <a:pt x="1350745" y="302288"/>
                    <a:pt x="1350745" y="67537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D5242AD-2578-B66B-5AD2-0E1C40DD51DD}"/>
                </a:ext>
              </a:extLst>
            </p:cNvPr>
            <p:cNvSpPr/>
            <p:nvPr/>
          </p:nvSpPr>
          <p:spPr>
            <a:xfrm flipH="1">
              <a:off x="331740" y="291414"/>
              <a:ext cx="872028" cy="872028"/>
            </a:xfrm>
            <a:custGeom>
              <a:avLst/>
              <a:gdLst>
                <a:gd name="connsiteX0" fmla="*/ 872028 w 872028"/>
                <a:gd name="connsiteY0" fmla="*/ 436014 h 872028"/>
                <a:gd name="connsiteX1" fmla="*/ 436014 w 872028"/>
                <a:gd name="connsiteY1" fmla="*/ 872028 h 872028"/>
                <a:gd name="connsiteX2" fmla="*/ 0 w 872028"/>
                <a:gd name="connsiteY2" fmla="*/ 436014 h 872028"/>
                <a:gd name="connsiteX3" fmla="*/ 436014 w 872028"/>
                <a:gd name="connsiteY3" fmla="*/ 0 h 872028"/>
                <a:gd name="connsiteX4" fmla="*/ 872028 w 872028"/>
                <a:gd name="connsiteY4" fmla="*/ 436014 h 8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028" h="872028">
                  <a:moveTo>
                    <a:pt x="872028" y="436014"/>
                  </a:moveTo>
                  <a:cubicBezTo>
                    <a:pt x="872028" y="676871"/>
                    <a:pt x="676871" y="872028"/>
                    <a:pt x="436014" y="872028"/>
                  </a:cubicBezTo>
                  <a:cubicBezTo>
                    <a:pt x="195158" y="872028"/>
                    <a:pt x="0" y="676871"/>
                    <a:pt x="0" y="436014"/>
                  </a:cubicBezTo>
                  <a:cubicBezTo>
                    <a:pt x="0" y="195158"/>
                    <a:pt x="195158" y="0"/>
                    <a:pt x="436014" y="0"/>
                  </a:cubicBezTo>
                  <a:cubicBezTo>
                    <a:pt x="676871" y="0"/>
                    <a:pt x="872028" y="195158"/>
                    <a:pt x="872028" y="436014"/>
                  </a:cubicBezTo>
                  <a:close/>
                </a:path>
              </a:pathLst>
            </a:custGeom>
            <a:solidFill>
              <a:schemeClr val="accent2"/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E86C011B-69CC-CFDC-62C5-7538E6F5B3AC}"/>
                </a:ext>
              </a:extLst>
            </p:cNvPr>
            <p:cNvSpPr/>
            <p:nvPr/>
          </p:nvSpPr>
          <p:spPr>
            <a:xfrm flipH="1">
              <a:off x="-386710" y="-373095"/>
              <a:ext cx="1436899" cy="1437273"/>
            </a:xfrm>
            <a:custGeom>
              <a:avLst/>
              <a:gdLst>
                <a:gd name="connsiteX0" fmla="*/ 718450 w 1436899"/>
                <a:gd name="connsiteY0" fmla="*/ 1437273 h 1437273"/>
                <a:gd name="connsiteX1" fmla="*/ 0 w 1436899"/>
                <a:gd name="connsiteY1" fmla="*/ 718824 h 1437273"/>
                <a:gd name="connsiteX2" fmla="*/ 718450 w 1436899"/>
                <a:gd name="connsiteY2" fmla="*/ 0 h 1437273"/>
                <a:gd name="connsiteX3" fmla="*/ 1436899 w 1436899"/>
                <a:gd name="connsiteY3" fmla="*/ 718449 h 1437273"/>
                <a:gd name="connsiteX4" fmla="*/ 718450 w 1436899"/>
                <a:gd name="connsiteY4" fmla="*/ 1437273 h 1437273"/>
                <a:gd name="connsiteX5" fmla="*/ 718450 w 1436899"/>
                <a:gd name="connsiteY5" fmla="*/ 23973 h 1437273"/>
                <a:gd name="connsiteX6" fmla="*/ 23599 w 1436899"/>
                <a:gd name="connsiteY6" fmla="*/ 718824 h 1437273"/>
                <a:gd name="connsiteX7" fmla="*/ 718450 w 1436899"/>
                <a:gd name="connsiteY7" fmla="*/ 1413675 h 1437273"/>
                <a:gd name="connsiteX8" fmla="*/ 1413300 w 1436899"/>
                <a:gd name="connsiteY8" fmla="*/ 718824 h 1437273"/>
                <a:gd name="connsiteX9" fmla="*/ 718450 w 1436899"/>
                <a:gd name="connsiteY9" fmla="*/ 23973 h 14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899" h="1437273">
                  <a:moveTo>
                    <a:pt x="718450" y="1437273"/>
                  </a:moveTo>
                  <a:cubicBezTo>
                    <a:pt x="322141" y="1437273"/>
                    <a:pt x="0" y="1115132"/>
                    <a:pt x="0" y="718824"/>
                  </a:cubicBezTo>
                  <a:cubicBezTo>
                    <a:pt x="0" y="322516"/>
                    <a:pt x="322141" y="0"/>
                    <a:pt x="718450" y="0"/>
                  </a:cubicBezTo>
                  <a:cubicBezTo>
                    <a:pt x="1114758" y="0"/>
                    <a:pt x="1436899" y="322516"/>
                    <a:pt x="1436899" y="718449"/>
                  </a:cubicBezTo>
                  <a:cubicBezTo>
                    <a:pt x="1436899" y="1114758"/>
                    <a:pt x="1114758" y="1437273"/>
                    <a:pt x="718450" y="1437273"/>
                  </a:cubicBezTo>
                  <a:close/>
                  <a:moveTo>
                    <a:pt x="718450" y="23973"/>
                  </a:moveTo>
                  <a:cubicBezTo>
                    <a:pt x="335252" y="23973"/>
                    <a:pt x="23599" y="335626"/>
                    <a:pt x="23599" y="718824"/>
                  </a:cubicBezTo>
                  <a:cubicBezTo>
                    <a:pt x="23599" y="1102022"/>
                    <a:pt x="335252" y="1413675"/>
                    <a:pt x="718450" y="1413675"/>
                  </a:cubicBezTo>
                  <a:cubicBezTo>
                    <a:pt x="1101648" y="1413675"/>
                    <a:pt x="1413300" y="1102022"/>
                    <a:pt x="1413300" y="718824"/>
                  </a:cubicBezTo>
                  <a:cubicBezTo>
                    <a:pt x="1413300" y="335626"/>
                    <a:pt x="1101648" y="23973"/>
                    <a:pt x="718450" y="239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16F13FB-7DFE-9B7E-453D-B791FC34BDCB}"/>
              </a:ext>
            </a:extLst>
          </p:cNvPr>
          <p:cNvGrpSpPr/>
          <p:nvPr/>
        </p:nvGrpSpPr>
        <p:grpSpPr>
          <a:xfrm>
            <a:off x="779557" y="1752496"/>
            <a:ext cx="9831104" cy="3907007"/>
            <a:chOff x="6971936" y="1916643"/>
            <a:chExt cx="4581974" cy="3907007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FF732-FECA-5BFA-7C05-0AFE79D0C3AF}"/>
                </a:ext>
              </a:extLst>
            </p:cNvPr>
            <p:cNvGrpSpPr/>
            <p:nvPr/>
          </p:nvGrpSpPr>
          <p:grpSpPr>
            <a:xfrm>
              <a:off x="6971936" y="1916643"/>
              <a:ext cx="4581974" cy="3907007"/>
              <a:chOff x="1852843" y="537886"/>
              <a:chExt cx="4581974" cy="3907007"/>
            </a:xfrm>
          </p:grpSpPr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C81204C-E4CA-E13F-88EE-28700CEDCA6E}"/>
                  </a:ext>
                </a:extLst>
              </p:cNvPr>
              <p:cNvSpPr txBox="1"/>
              <p:nvPr/>
            </p:nvSpPr>
            <p:spPr>
              <a:xfrm>
                <a:off x="1852843" y="537886"/>
                <a:ext cx="4229941" cy="83099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4800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Background</a:t>
                </a:r>
                <a:endParaRPr lang="en-US" sz="4800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Subtitle demo text">
                <a:extLst>
                  <a:ext uri="{FF2B5EF4-FFF2-40B4-BE49-F238E27FC236}">
                    <a16:creationId xmlns="" xmlns:a16="http://schemas.microsoft.com/office/drawing/2014/main" id="{D43A025F-FDE1-135F-9A52-E18C8AD054B1}"/>
                  </a:ext>
                </a:extLst>
              </p:cNvPr>
              <p:cNvSpPr/>
              <p:nvPr/>
            </p:nvSpPr>
            <p:spPr>
              <a:xfrm>
                <a:off x="1852843" y="1572312"/>
                <a:ext cx="4581974" cy="2872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9pPr>
              </a:lstStyle>
              <a:p>
                <a:r>
                  <a:rPr lang="en-US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Olympic Games  </a:t>
                </a:r>
              </a:p>
              <a:p>
                <a:r>
                  <a:rPr lang="en-US" sz="1600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“The </a:t>
                </a:r>
                <a:r>
                  <a:rPr lang="en-US" sz="16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modern Olympic Games or Olympics are the leading international sporting events featuring</a:t>
                </a:r>
              </a:p>
              <a:p>
                <a:r>
                  <a:rPr lang="en-US" sz="16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summer and winter sports competitions in which thousands of athletes from around the world</a:t>
                </a:r>
              </a:p>
              <a:p>
                <a:r>
                  <a:rPr lang="en-US" sz="16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participate in a variety of competitions. The Olympic Games are considered the world's foremost</a:t>
                </a:r>
              </a:p>
              <a:p>
                <a:r>
                  <a:rPr lang="en-US" sz="16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sports competition with more than 200 teams, representing sovereign states and territories</a:t>
                </a:r>
                <a:r>
                  <a:rPr lang="en-US" sz="1600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.” [1]</a:t>
                </a:r>
              </a:p>
              <a:p>
                <a:endParaRPr lang="en-US" sz="1600" b="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6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6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Gross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Domestic </a:t>
                </a:r>
                <a:r>
                  <a:rPr lang="en-US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Product(GDP)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per capita </a:t>
                </a:r>
                <a:endParaRPr lang="en-US" sz="18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600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“GDP </a:t>
                </a:r>
                <a:r>
                  <a:rPr lang="en-US" sz="16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per capita is an important indicator of economic performance and a useful unit to make cross-country comparisons of average living standards and economic wellbeing</a:t>
                </a:r>
                <a:r>
                  <a:rPr lang="en-US" sz="1600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.” [2]</a:t>
                </a:r>
                <a:endParaRPr 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0CD5720-FFED-8CE6-6672-507C91CD8A18}"/>
                </a:ext>
              </a:extLst>
            </p:cNvPr>
            <p:cNvCxnSpPr>
              <a:cxnSpLocks/>
            </p:cNvCxnSpPr>
            <p:nvPr/>
          </p:nvCxnSpPr>
          <p:spPr>
            <a:xfrm>
              <a:off x="7103020" y="2788817"/>
              <a:ext cx="1181100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04320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52D7286-D412-50DC-1E46-D7E071D53FD3}"/>
              </a:ext>
            </a:extLst>
          </p:cNvPr>
          <p:cNvGrpSpPr/>
          <p:nvPr/>
        </p:nvGrpSpPr>
        <p:grpSpPr>
          <a:xfrm>
            <a:off x="849896" y="3032010"/>
            <a:ext cx="7706469" cy="872174"/>
            <a:chOff x="779557" y="1916643"/>
            <a:chExt cx="7706469" cy="87217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2B500CE-A1A5-E1E8-2D1A-17A5D431B53F}"/>
                </a:ext>
              </a:extLst>
            </p:cNvPr>
            <p:cNvSpPr txBox="1"/>
            <p:nvPr/>
          </p:nvSpPr>
          <p:spPr>
            <a:xfrm>
              <a:off x="779557" y="1916643"/>
              <a:ext cx="7706469" cy="83099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>
              <a:defPPr>
                <a:defRPr lang="en-US"/>
              </a:defPPr>
              <a:lvl1pPr>
                <a:defRPr sz="4800" b="0" i="0">
                  <a:solidFill>
                    <a:schemeClr val="accent1"/>
                  </a:solidFill>
                  <a:effectLst/>
                  <a:latin typeface="Arial Black" panose="020B0A040201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Exploratory Questions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45DBF5A-33EA-404B-8A25-B2D1EBF1DF99}"/>
                </a:ext>
              </a:extLst>
            </p:cNvPr>
            <p:cNvCxnSpPr>
              <a:cxnSpLocks/>
            </p:cNvCxnSpPr>
            <p:nvPr/>
          </p:nvCxnSpPr>
          <p:spPr>
            <a:xfrm>
              <a:off x="910641" y="2788817"/>
              <a:ext cx="1181100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78860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B5B491DB-7497-F940-1CE7-F71F4DA76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3837" y="5152500"/>
            <a:ext cx="12639675" cy="17055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3BC88D8-D8AC-A42D-A4AE-6B24D07261D8}"/>
              </a:ext>
            </a:extLst>
          </p:cNvPr>
          <p:cNvGrpSpPr/>
          <p:nvPr/>
        </p:nvGrpSpPr>
        <p:grpSpPr>
          <a:xfrm>
            <a:off x="1843443" y="3472263"/>
            <a:ext cx="8886115" cy="3529430"/>
            <a:chOff x="1949706" y="3390900"/>
            <a:chExt cx="9321057" cy="3702182"/>
          </a:xfrm>
        </p:grpSpPr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B26647FA-2663-5581-812F-80CC122D2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6939" y="3975344"/>
              <a:ext cx="1150866" cy="138658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FC4D8F5C-34F3-7455-470A-6EDC90BE1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28247" y="3737548"/>
              <a:ext cx="2870231" cy="2523585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67D7DA11-8B9B-32F8-4230-42AB7E555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49706" y="3633553"/>
              <a:ext cx="2745438" cy="25513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="" xmlns:a16="http://schemas.microsoft.com/office/drawing/2014/main" id="{EDF0AF09-DE06-2350-4366-04E144FC8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04300" y="3390900"/>
              <a:ext cx="3466463" cy="3203011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675C4095-9980-C956-E40F-A4F975E0D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79113" y="3876205"/>
              <a:ext cx="4520267" cy="321687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CCE8E7A0-689E-FF2F-F1F4-F47222C41A09}"/>
              </a:ext>
            </a:extLst>
          </p:cNvPr>
          <p:cNvGrpSpPr/>
          <p:nvPr/>
        </p:nvGrpSpPr>
        <p:grpSpPr>
          <a:xfrm>
            <a:off x="477186" y="904523"/>
            <a:ext cx="10024833" cy="910547"/>
            <a:chOff x="871732" y="841856"/>
            <a:chExt cx="10024833" cy="910547"/>
          </a:xfrm>
        </p:grpSpPr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0B68BF06-8FB6-B084-10DB-92B06BD348D5}"/>
                </a:ext>
              </a:extLst>
            </p:cNvPr>
            <p:cNvGrpSpPr/>
            <p:nvPr/>
          </p:nvGrpSpPr>
          <p:grpSpPr>
            <a:xfrm>
              <a:off x="1820421" y="919829"/>
              <a:ext cx="9076144" cy="832574"/>
              <a:chOff x="2094637" y="822024"/>
              <a:chExt cx="9076144" cy="832574"/>
            </a:xfrm>
          </p:grpSpPr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2465BB93-B68B-72D0-6D77-AF688E08B96A}"/>
                  </a:ext>
                </a:extLst>
              </p:cNvPr>
              <p:cNvSpPr txBox="1"/>
              <p:nvPr/>
            </p:nvSpPr>
            <p:spPr>
              <a:xfrm>
                <a:off x="2094637" y="1131378"/>
                <a:ext cx="16546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Unit: Percentage/year </a:t>
                </a:r>
                <a:endParaRPr lang="en-US" sz="1400" dirty="0">
                  <a:solidFill>
                    <a:schemeClr val="accent2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E6B4E162-7836-AC7B-BF45-EB838F2128D4}"/>
                  </a:ext>
                </a:extLst>
              </p:cNvPr>
              <p:cNvSpPr txBox="1"/>
              <p:nvPr/>
            </p:nvSpPr>
            <p:spPr>
              <a:xfrm>
                <a:off x="2094637" y="822024"/>
                <a:ext cx="90761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What is the recent percentage of women athletes in the Olympics and how did it change over time?</a:t>
                </a:r>
                <a:endParaRPr lang="en-US" sz="1600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D28B1D-E9EF-302E-0B4B-F094A8849831}"/>
                </a:ext>
              </a:extLst>
            </p:cNvPr>
            <p:cNvSpPr txBox="1"/>
            <p:nvPr/>
          </p:nvSpPr>
          <p:spPr>
            <a:xfrm>
              <a:off x="871732" y="841856"/>
              <a:ext cx="1040670" cy="86177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>
              <a:defPPr>
                <a:defRPr lang="en-US"/>
              </a:defPPr>
              <a:lvl1pPr>
                <a:defRPr sz="4800" b="0" i="0">
                  <a:solidFill>
                    <a:schemeClr val="accent1"/>
                  </a:solidFill>
                  <a:effectLst/>
                  <a:latin typeface="Arial Black" panose="020B0A04020102020204" pitchFamily="34" charset="0"/>
                </a:defRPr>
              </a:lvl1pPr>
            </a:lstStyle>
            <a:p>
              <a:r>
                <a:rPr lang="en-US" sz="5000" dirty="0"/>
                <a:t>01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6C64266A-382B-A943-20E8-78C0C68FFEB1}"/>
              </a:ext>
            </a:extLst>
          </p:cNvPr>
          <p:cNvGrpSpPr/>
          <p:nvPr/>
        </p:nvGrpSpPr>
        <p:grpSpPr>
          <a:xfrm>
            <a:off x="477186" y="2189037"/>
            <a:ext cx="10478953" cy="861774"/>
            <a:chOff x="871732" y="841856"/>
            <a:chExt cx="10478953" cy="861774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CE339F2-339C-3CE4-72B7-C3BF0019643A}"/>
                </a:ext>
              </a:extLst>
            </p:cNvPr>
            <p:cNvSpPr txBox="1"/>
            <p:nvPr/>
          </p:nvSpPr>
          <p:spPr>
            <a:xfrm>
              <a:off x="1912402" y="982283"/>
              <a:ext cx="9438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What countries have the highest female representation and what countries are the lowest?</a:t>
              </a:r>
              <a:endPara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9847B60-A294-0BFA-3DB6-5EAF14C53223}"/>
                </a:ext>
              </a:extLst>
            </p:cNvPr>
            <p:cNvSpPr txBox="1"/>
            <p:nvPr/>
          </p:nvSpPr>
          <p:spPr>
            <a:xfrm>
              <a:off x="871732" y="841856"/>
              <a:ext cx="1040670" cy="86177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>
              <a:defPPr>
                <a:defRPr lang="en-US"/>
              </a:defPPr>
              <a:lvl1pPr>
                <a:defRPr sz="4800" b="0" i="0">
                  <a:solidFill>
                    <a:schemeClr val="accent1"/>
                  </a:solidFill>
                  <a:effectLst/>
                  <a:latin typeface="Arial Black" panose="020B0A04020102020204" pitchFamily="34" charset="0"/>
                </a:defRPr>
              </a:lvl1pPr>
            </a:lstStyle>
            <a:p>
              <a:r>
                <a:rPr lang="en-US" sz="5000" dirty="0"/>
                <a:t>02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465BB93-B68B-72D0-6D77-AF688E08B96A}"/>
              </a:ext>
            </a:extLst>
          </p:cNvPr>
          <p:cNvSpPr txBox="1"/>
          <p:nvPr/>
        </p:nvSpPr>
        <p:spPr>
          <a:xfrm>
            <a:off x="1517856" y="2668561"/>
            <a:ext cx="2942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UI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Unit: Female athlete per country </a:t>
            </a:r>
            <a:endParaRPr lang="en-US" sz="1400" dirty="0">
              <a:solidFill>
                <a:schemeClr val="accent2"/>
              </a:solidFill>
              <a:latin typeface="Segoe UI" panose="020B05020402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4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B5B491DB-7497-F940-1CE7-F71F4DA76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3837" y="5152500"/>
            <a:ext cx="12639675" cy="17055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3BC88D8-D8AC-A42D-A4AE-6B24D07261D8}"/>
              </a:ext>
            </a:extLst>
          </p:cNvPr>
          <p:cNvGrpSpPr/>
          <p:nvPr/>
        </p:nvGrpSpPr>
        <p:grpSpPr>
          <a:xfrm>
            <a:off x="1843443" y="3472263"/>
            <a:ext cx="8886115" cy="3529430"/>
            <a:chOff x="1949706" y="3390900"/>
            <a:chExt cx="9321057" cy="3702182"/>
          </a:xfrm>
        </p:grpSpPr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B26647FA-2663-5581-812F-80CC122D2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6939" y="3975344"/>
              <a:ext cx="1150866" cy="138658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FC4D8F5C-34F3-7455-470A-6EDC90BE1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28247" y="3737548"/>
              <a:ext cx="2870231" cy="2523585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67D7DA11-8B9B-32F8-4230-42AB7E555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49706" y="3633553"/>
              <a:ext cx="2745438" cy="25513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="" xmlns:a16="http://schemas.microsoft.com/office/drawing/2014/main" id="{EDF0AF09-DE06-2350-4366-04E144FC8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04300" y="3390900"/>
              <a:ext cx="3466463" cy="3203011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675C4095-9980-C956-E40F-A4F975E0D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79113" y="3876205"/>
              <a:ext cx="4520267" cy="321687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CCE8E7A0-689E-FF2F-F1F4-F47222C41A09}"/>
              </a:ext>
            </a:extLst>
          </p:cNvPr>
          <p:cNvGrpSpPr/>
          <p:nvPr/>
        </p:nvGrpSpPr>
        <p:grpSpPr>
          <a:xfrm>
            <a:off x="450026" y="931995"/>
            <a:ext cx="10024833" cy="988132"/>
            <a:chOff x="871732" y="841856"/>
            <a:chExt cx="10024833" cy="988132"/>
          </a:xfrm>
        </p:grpSpPr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0B68BF06-8FB6-B084-10DB-92B06BD348D5}"/>
                </a:ext>
              </a:extLst>
            </p:cNvPr>
            <p:cNvGrpSpPr/>
            <p:nvPr/>
          </p:nvGrpSpPr>
          <p:grpSpPr>
            <a:xfrm>
              <a:off x="1820421" y="983932"/>
              <a:ext cx="9076144" cy="846056"/>
              <a:chOff x="2094637" y="886127"/>
              <a:chExt cx="9076144" cy="846056"/>
            </a:xfrm>
          </p:grpSpPr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2465BB93-B68B-72D0-6D77-AF688E08B96A}"/>
                  </a:ext>
                </a:extLst>
              </p:cNvPr>
              <p:cNvSpPr txBox="1"/>
              <p:nvPr/>
            </p:nvSpPr>
            <p:spPr>
              <a:xfrm>
                <a:off x="2094637" y="1424406"/>
                <a:ext cx="19963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Unit(s): Medal/country </a:t>
                </a:r>
                <a:endParaRPr lang="en-US" sz="1400" dirty="0">
                  <a:solidFill>
                    <a:schemeClr val="accent2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E6B4E162-7836-AC7B-BF45-EB838F2128D4}"/>
                  </a:ext>
                </a:extLst>
              </p:cNvPr>
              <p:cNvSpPr txBox="1"/>
              <p:nvPr/>
            </p:nvSpPr>
            <p:spPr>
              <a:xfrm>
                <a:off x="2094637" y="886127"/>
                <a:ext cx="9076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What are the top five countries in terms of No of medals achieved throughout the Olympics history and what is the percentage of female representation in these teams?​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D28B1D-E9EF-302E-0B4B-F094A8849831}"/>
                </a:ext>
              </a:extLst>
            </p:cNvPr>
            <p:cNvSpPr txBox="1"/>
            <p:nvPr/>
          </p:nvSpPr>
          <p:spPr>
            <a:xfrm>
              <a:off x="871732" y="841856"/>
              <a:ext cx="1040670" cy="86177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>
              <a:defPPr>
                <a:defRPr lang="en-US"/>
              </a:defPPr>
              <a:lvl1pPr>
                <a:defRPr sz="4800" b="0" i="0">
                  <a:solidFill>
                    <a:schemeClr val="accent1"/>
                  </a:solidFill>
                  <a:effectLst/>
                  <a:latin typeface="Arial Black" panose="020B0A04020102020204" pitchFamily="34" charset="0"/>
                </a:defRPr>
              </a:lvl1pPr>
            </a:lstStyle>
            <a:p>
              <a:r>
                <a:rPr lang="en-US" sz="5000" dirty="0" smtClean="0"/>
                <a:t>03</a:t>
              </a:r>
              <a:endParaRPr lang="en-US" sz="5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6C64266A-382B-A943-20E8-78C0C68FFEB1}"/>
              </a:ext>
            </a:extLst>
          </p:cNvPr>
          <p:cNvGrpSpPr/>
          <p:nvPr/>
        </p:nvGrpSpPr>
        <p:grpSpPr>
          <a:xfrm>
            <a:off x="450026" y="2216509"/>
            <a:ext cx="10450279" cy="861774"/>
            <a:chOff x="871732" y="841856"/>
            <a:chExt cx="10450279" cy="861774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CE339F2-339C-3CE4-72B7-C3BF0019643A}"/>
                </a:ext>
              </a:extLst>
            </p:cNvPr>
            <p:cNvSpPr txBox="1"/>
            <p:nvPr/>
          </p:nvSpPr>
          <p:spPr>
            <a:xfrm>
              <a:off x="1883728" y="1064011"/>
              <a:ext cx="9438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Does country GDP </a:t>
              </a:r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influence 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the number of medals achieved? Is there any correlation between </a:t>
              </a:r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the two?</a:t>
              </a:r>
              <a:r>
                <a:rPr lang="en-US" sz="1600" dirty="0"/>
                <a:t>​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9847B60-A294-0BFA-3DB6-5EAF14C53223}"/>
                </a:ext>
              </a:extLst>
            </p:cNvPr>
            <p:cNvSpPr txBox="1"/>
            <p:nvPr/>
          </p:nvSpPr>
          <p:spPr>
            <a:xfrm>
              <a:off x="871732" y="841856"/>
              <a:ext cx="1040670" cy="86177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>
              <a:defPPr>
                <a:defRPr lang="en-US"/>
              </a:defPPr>
              <a:lvl1pPr>
                <a:defRPr sz="4800" b="0" i="0">
                  <a:solidFill>
                    <a:schemeClr val="accent1"/>
                  </a:solidFill>
                  <a:effectLst/>
                  <a:latin typeface="Arial Black" panose="020B0A04020102020204" pitchFamily="34" charset="0"/>
                </a:defRPr>
              </a:lvl1pPr>
            </a:lstStyle>
            <a:p>
              <a:r>
                <a:rPr lang="en-US" sz="5000" dirty="0" smtClean="0"/>
                <a:t>04</a:t>
              </a:r>
              <a:endParaRPr lang="en-US" sz="50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465BB93-B68B-72D0-6D77-AF688E08B96A}"/>
              </a:ext>
            </a:extLst>
          </p:cNvPr>
          <p:cNvSpPr txBox="1"/>
          <p:nvPr/>
        </p:nvSpPr>
        <p:spPr>
          <a:xfrm>
            <a:off x="1511854" y="2762967"/>
            <a:ext cx="2942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UI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Unit(s):  $/country, Medal/country</a:t>
            </a:r>
          </a:p>
          <a:p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1400" dirty="0" smtClean="0">
                <a:solidFill>
                  <a:schemeClr val="accent2"/>
                </a:solidFill>
                <a:latin typeface="Segoe UI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400" dirty="0">
              <a:solidFill>
                <a:schemeClr val="accent2"/>
              </a:solidFill>
              <a:latin typeface="Segoe UI" panose="020B05020402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0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6">
            <a:extLst>
              <a:ext uri="{FF2B5EF4-FFF2-40B4-BE49-F238E27FC236}">
                <a16:creationId xmlns="" xmlns:a16="http://schemas.microsoft.com/office/drawing/2014/main" id="{D3662EA4-8D14-55B8-D558-5764B887B4F2}"/>
              </a:ext>
            </a:extLst>
          </p:cNvPr>
          <p:cNvSpPr/>
          <p:nvPr/>
        </p:nvSpPr>
        <p:spPr>
          <a:xfrm flipH="1">
            <a:off x="241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0324145-263E-8CD3-EC8F-B52417FF2214}"/>
              </a:ext>
            </a:extLst>
          </p:cNvPr>
          <p:cNvGrpSpPr/>
          <p:nvPr/>
        </p:nvGrpSpPr>
        <p:grpSpPr>
          <a:xfrm>
            <a:off x="-386710" y="-373095"/>
            <a:ext cx="1829836" cy="1775895"/>
            <a:chOff x="-386710" y="-373095"/>
            <a:chExt cx="1829836" cy="1775895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FEC5ECB8-832C-1A15-B31D-8D910B58CDA7}"/>
                </a:ext>
              </a:extLst>
            </p:cNvPr>
            <p:cNvSpPr/>
            <p:nvPr/>
          </p:nvSpPr>
          <p:spPr>
            <a:xfrm flipH="1">
              <a:off x="92381" y="52056"/>
              <a:ext cx="1350745" cy="1350744"/>
            </a:xfrm>
            <a:custGeom>
              <a:avLst/>
              <a:gdLst>
                <a:gd name="connsiteX0" fmla="*/ 1350745 w 1350745"/>
                <a:gd name="connsiteY0" fmla="*/ 675372 h 1350744"/>
                <a:gd name="connsiteX1" fmla="*/ 675373 w 1350745"/>
                <a:gd name="connsiteY1" fmla="*/ 1350745 h 1350744"/>
                <a:gd name="connsiteX2" fmla="*/ 0 w 1350745"/>
                <a:gd name="connsiteY2" fmla="*/ 675372 h 1350744"/>
                <a:gd name="connsiteX3" fmla="*/ 675373 w 1350745"/>
                <a:gd name="connsiteY3" fmla="*/ 0 h 1350744"/>
                <a:gd name="connsiteX4" fmla="*/ 1350745 w 1350745"/>
                <a:gd name="connsiteY4" fmla="*/ 675372 h 13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745" h="1350744">
                  <a:moveTo>
                    <a:pt x="1350745" y="675372"/>
                  </a:moveTo>
                  <a:cubicBezTo>
                    <a:pt x="1350745" y="1048457"/>
                    <a:pt x="1048457" y="1350745"/>
                    <a:pt x="675373" y="1350745"/>
                  </a:cubicBezTo>
                  <a:cubicBezTo>
                    <a:pt x="302288" y="1350745"/>
                    <a:pt x="0" y="1048457"/>
                    <a:pt x="0" y="675372"/>
                  </a:cubicBezTo>
                  <a:cubicBezTo>
                    <a:pt x="0" y="302288"/>
                    <a:pt x="302288" y="0"/>
                    <a:pt x="675373" y="0"/>
                  </a:cubicBezTo>
                  <a:cubicBezTo>
                    <a:pt x="1048457" y="0"/>
                    <a:pt x="1350745" y="302288"/>
                    <a:pt x="1350745" y="67537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D5242AD-2578-B66B-5AD2-0E1C40DD51DD}"/>
                </a:ext>
              </a:extLst>
            </p:cNvPr>
            <p:cNvSpPr/>
            <p:nvPr/>
          </p:nvSpPr>
          <p:spPr>
            <a:xfrm flipH="1">
              <a:off x="331740" y="291414"/>
              <a:ext cx="872028" cy="872028"/>
            </a:xfrm>
            <a:custGeom>
              <a:avLst/>
              <a:gdLst>
                <a:gd name="connsiteX0" fmla="*/ 872028 w 872028"/>
                <a:gd name="connsiteY0" fmla="*/ 436014 h 872028"/>
                <a:gd name="connsiteX1" fmla="*/ 436014 w 872028"/>
                <a:gd name="connsiteY1" fmla="*/ 872028 h 872028"/>
                <a:gd name="connsiteX2" fmla="*/ 0 w 872028"/>
                <a:gd name="connsiteY2" fmla="*/ 436014 h 872028"/>
                <a:gd name="connsiteX3" fmla="*/ 436014 w 872028"/>
                <a:gd name="connsiteY3" fmla="*/ 0 h 872028"/>
                <a:gd name="connsiteX4" fmla="*/ 872028 w 872028"/>
                <a:gd name="connsiteY4" fmla="*/ 436014 h 8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028" h="872028">
                  <a:moveTo>
                    <a:pt x="872028" y="436014"/>
                  </a:moveTo>
                  <a:cubicBezTo>
                    <a:pt x="872028" y="676871"/>
                    <a:pt x="676871" y="872028"/>
                    <a:pt x="436014" y="872028"/>
                  </a:cubicBezTo>
                  <a:cubicBezTo>
                    <a:pt x="195158" y="872028"/>
                    <a:pt x="0" y="676871"/>
                    <a:pt x="0" y="436014"/>
                  </a:cubicBezTo>
                  <a:cubicBezTo>
                    <a:pt x="0" y="195158"/>
                    <a:pt x="195158" y="0"/>
                    <a:pt x="436014" y="0"/>
                  </a:cubicBezTo>
                  <a:cubicBezTo>
                    <a:pt x="676871" y="0"/>
                    <a:pt x="872028" y="195158"/>
                    <a:pt x="872028" y="436014"/>
                  </a:cubicBezTo>
                  <a:close/>
                </a:path>
              </a:pathLst>
            </a:custGeom>
            <a:solidFill>
              <a:schemeClr val="accent2"/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E86C011B-69CC-CFDC-62C5-7538E6F5B3AC}"/>
                </a:ext>
              </a:extLst>
            </p:cNvPr>
            <p:cNvSpPr/>
            <p:nvPr/>
          </p:nvSpPr>
          <p:spPr>
            <a:xfrm flipH="1">
              <a:off x="-386710" y="-373095"/>
              <a:ext cx="1436899" cy="1437273"/>
            </a:xfrm>
            <a:custGeom>
              <a:avLst/>
              <a:gdLst>
                <a:gd name="connsiteX0" fmla="*/ 718450 w 1436899"/>
                <a:gd name="connsiteY0" fmla="*/ 1437273 h 1437273"/>
                <a:gd name="connsiteX1" fmla="*/ 0 w 1436899"/>
                <a:gd name="connsiteY1" fmla="*/ 718824 h 1437273"/>
                <a:gd name="connsiteX2" fmla="*/ 718450 w 1436899"/>
                <a:gd name="connsiteY2" fmla="*/ 0 h 1437273"/>
                <a:gd name="connsiteX3" fmla="*/ 1436899 w 1436899"/>
                <a:gd name="connsiteY3" fmla="*/ 718449 h 1437273"/>
                <a:gd name="connsiteX4" fmla="*/ 718450 w 1436899"/>
                <a:gd name="connsiteY4" fmla="*/ 1437273 h 1437273"/>
                <a:gd name="connsiteX5" fmla="*/ 718450 w 1436899"/>
                <a:gd name="connsiteY5" fmla="*/ 23973 h 1437273"/>
                <a:gd name="connsiteX6" fmla="*/ 23599 w 1436899"/>
                <a:gd name="connsiteY6" fmla="*/ 718824 h 1437273"/>
                <a:gd name="connsiteX7" fmla="*/ 718450 w 1436899"/>
                <a:gd name="connsiteY7" fmla="*/ 1413675 h 1437273"/>
                <a:gd name="connsiteX8" fmla="*/ 1413300 w 1436899"/>
                <a:gd name="connsiteY8" fmla="*/ 718824 h 1437273"/>
                <a:gd name="connsiteX9" fmla="*/ 718450 w 1436899"/>
                <a:gd name="connsiteY9" fmla="*/ 23973 h 14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899" h="1437273">
                  <a:moveTo>
                    <a:pt x="718450" y="1437273"/>
                  </a:moveTo>
                  <a:cubicBezTo>
                    <a:pt x="322141" y="1437273"/>
                    <a:pt x="0" y="1115132"/>
                    <a:pt x="0" y="718824"/>
                  </a:cubicBezTo>
                  <a:cubicBezTo>
                    <a:pt x="0" y="322516"/>
                    <a:pt x="322141" y="0"/>
                    <a:pt x="718450" y="0"/>
                  </a:cubicBezTo>
                  <a:cubicBezTo>
                    <a:pt x="1114758" y="0"/>
                    <a:pt x="1436899" y="322516"/>
                    <a:pt x="1436899" y="718449"/>
                  </a:cubicBezTo>
                  <a:cubicBezTo>
                    <a:pt x="1436899" y="1114758"/>
                    <a:pt x="1114758" y="1437273"/>
                    <a:pt x="718450" y="1437273"/>
                  </a:cubicBezTo>
                  <a:close/>
                  <a:moveTo>
                    <a:pt x="718450" y="23973"/>
                  </a:moveTo>
                  <a:cubicBezTo>
                    <a:pt x="335252" y="23973"/>
                    <a:pt x="23599" y="335626"/>
                    <a:pt x="23599" y="718824"/>
                  </a:cubicBezTo>
                  <a:cubicBezTo>
                    <a:pt x="23599" y="1102022"/>
                    <a:pt x="335252" y="1413675"/>
                    <a:pt x="718450" y="1413675"/>
                  </a:cubicBezTo>
                  <a:cubicBezTo>
                    <a:pt x="1101648" y="1413675"/>
                    <a:pt x="1413300" y="1102022"/>
                    <a:pt x="1413300" y="718824"/>
                  </a:cubicBezTo>
                  <a:cubicBezTo>
                    <a:pt x="1413300" y="335626"/>
                    <a:pt x="1101648" y="23973"/>
                    <a:pt x="718450" y="239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7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16F13FB-7DFE-9B7E-453D-B791FC34BDCB}"/>
              </a:ext>
            </a:extLst>
          </p:cNvPr>
          <p:cNvGrpSpPr/>
          <p:nvPr/>
        </p:nvGrpSpPr>
        <p:grpSpPr>
          <a:xfrm>
            <a:off x="779557" y="1752496"/>
            <a:ext cx="4697120" cy="3506898"/>
            <a:chOff x="6971936" y="1916643"/>
            <a:chExt cx="4697120" cy="3506898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FF732-FECA-5BFA-7C05-0AFE79D0C3AF}"/>
                </a:ext>
              </a:extLst>
            </p:cNvPr>
            <p:cNvGrpSpPr/>
            <p:nvPr/>
          </p:nvGrpSpPr>
          <p:grpSpPr>
            <a:xfrm>
              <a:off x="6971936" y="1916643"/>
              <a:ext cx="4697120" cy="3506898"/>
              <a:chOff x="1852843" y="537886"/>
              <a:chExt cx="4697120" cy="3506898"/>
            </a:xfrm>
          </p:grpSpPr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C81204C-E4CA-E13F-88EE-28700CEDCA6E}"/>
                  </a:ext>
                </a:extLst>
              </p:cNvPr>
              <p:cNvSpPr txBox="1"/>
              <p:nvPr/>
            </p:nvSpPr>
            <p:spPr>
              <a:xfrm>
                <a:off x="1852843" y="537886"/>
                <a:ext cx="4697120" cy="83099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4800" dirty="0" smtClean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Data Sources</a:t>
                </a:r>
                <a:endParaRPr lang="en-US" sz="4800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Subtitle demo text">
                <a:extLst>
                  <a:ext uri="{FF2B5EF4-FFF2-40B4-BE49-F238E27FC236}">
                    <a16:creationId xmlns="" xmlns:a16="http://schemas.microsoft.com/office/drawing/2014/main" id="{D43A025F-FDE1-135F-9A52-E18C8AD054B1}"/>
                  </a:ext>
                </a:extLst>
              </p:cNvPr>
              <p:cNvSpPr/>
              <p:nvPr/>
            </p:nvSpPr>
            <p:spPr>
              <a:xfrm>
                <a:off x="1852843" y="1572312"/>
                <a:ext cx="4581974" cy="2472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1" i="0" u="none" strike="noStrike" cap="none" spc="0" normalizeH="0" baseline="0">
                    <a:ln>
                      <a:noFill/>
                    </a:ln>
                    <a:solidFill>
                      <a:srgbClr val="19204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"/>
                  </a:defRPr>
                </a:lvl9pPr>
              </a:lstStyle>
              <a:p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120 Years of </a:t>
                </a:r>
                <a:r>
                  <a:rPr lang="en-US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Olympic History   </a:t>
                </a:r>
              </a:p>
              <a:p>
                <a:r>
                  <a:rPr lang="en-US" sz="1600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Source: https</a:t>
                </a:r>
                <a:r>
                  <a:rPr lang="en-US" sz="16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://www.mavenanalytics.io/data-playground?page=3&amp;pageSize=5- </a:t>
                </a:r>
                <a:endParaRPr lang="en-US" sz="1600" b="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1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Country’s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demographic and economic metrics such as Population, Gross Domestic </a:t>
                </a:r>
                <a:r>
                  <a:rPr lang="en-US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Product(GDP</a:t>
                </a:r>
              </a:p>
              <a:p>
                <a:r>
                  <a:rPr lang="en-US" sz="1600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Source</a:t>
                </a:r>
                <a:r>
                  <a:rPr lang="en-US" sz="16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World bank website using their </a:t>
                </a:r>
                <a:r>
                  <a:rPr lang="en-US" sz="1600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</a:t>
                </a:r>
              </a:p>
              <a:p>
                <a:r>
                  <a:rPr lang="en-US" sz="1600" b="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Source:https</a:t>
                </a:r>
                <a:r>
                  <a:rPr lang="en-US" sz="16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://data.worldbank.org/</a:t>
                </a:r>
                <a:endParaRPr lang="en-US" sz="16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0CD5720-FFED-8CE6-6672-507C91CD8A18}"/>
                </a:ext>
              </a:extLst>
            </p:cNvPr>
            <p:cNvCxnSpPr>
              <a:cxnSpLocks/>
            </p:cNvCxnSpPr>
            <p:nvPr/>
          </p:nvCxnSpPr>
          <p:spPr>
            <a:xfrm>
              <a:off x="7103020" y="2788817"/>
              <a:ext cx="1181100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Subtitle demo text">
            <a:extLst>
              <a:ext uri="{FF2B5EF4-FFF2-40B4-BE49-F238E27FC236}">
                <a16:creationId xmlns="" xmlns:a16="http://schemas.microsoft.com/office/drawing/2014/main" id="{D43A025F-FDE1-135F-9A52-E18C8AD054B1}"/>
              </a:ext>
            </a:extLst>
          </p:cNvPr>
          <p:cNvSpPr/>
          <p:nvPr/>
        </p:nvSpPr>
        <p:spPr>
          <a:xfrm>
            <a:off x="5361531" y="3043721"/>
            <a:ext cx="4581974" cy="379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9pPr>
          </a:lstStyle>
          <a:p>
            <a:r>
              <a:rPr lang="en-US" sz="18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Structured Data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 CSV file</a:t>
            </a:r>
          </a:p>
        </p:txBody>
      </p:sp>
      <p:sp>
        <p:nvSpPr>
          <p:cNvPr id="30" name="Subtitle demo text">
            <a:extLst>
              <a:ext uri="{FF2B5EF4-FFF2-40B4-BE49-F238E27FC236}">
                <a16:creationId xmlns="" xmlns:a16="http://schemas.microsoft.com/office/drawing/2014/main" id="{D43A025F-FDE1-135F-9A52-E18C8AD054B1}"/>
              </a:ext>
            </a:extLst>
          </p:cNvPr>
          <p:cNvSpPr/>
          <p:nvPr/>
        </p:nvSpPr>
        <p:spPr>
          <a:xfrm>
            <a:off x="5361531" y="4053935"/>
            <a:ext cx="4581974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19204A"/>
                </a:solidFill>
                <a:effectLst/>
                <a:uFillTx/>
                <a:latin typeface="+mn-lt"/>
                <a:ea typeface="+mn-ea"/>
                <a:cs typeface="+mn-cs"/>
                <a:sym typeface="Roboto"/>
              </a:defRPr>
            </a:lvl9pPr>
          </a:lstStyle>
          <a:p>
            <a:r>
              <a:rPr lang="en-US" sz="18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Semi-Structured Data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(XML,JSON) retrieved using API</a:t>
            </a:r>
          </a:p>
        </p:txBody>
      </p:sp>
    </p:spTree>
    <p:extLst>
      <p:ext uri="{BB962C8B-B14F-4D97-AF65-F5344CB8AC3E}">
        <p14:creationId xmlns:p14="http://schemas.microsoft.com/office/powerpoint/2010/main" val="322617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7C24B7B9-C836-4CE2-A110-107D89CF37F6}"/>
              </a:ext>
            </a:extLst>
          </p:cNvPr>
          <p:cNvSpPr/>
          <p:nvPr/>
        </p:nvSpPr>
        <p:spPr>
          <a:xfrm>
            <a:off x="2482023" y="0"/>
            <a:ext cx="7635101" cy="5331076"/>
          </a:xfrm>
          <a:custGeom>
            <a:avLst/>
            <a:gdLst>
              <a:gd name="connsiteX0" fmla="*/ 7075893 w 7635101"/>
              <a:gd name="connsiteY0" fmla="*/ 0 h 5331076"/>
              <a:gd name="connsiteX1" fmla="*/ 7077776 w 7635101"/>
              <a:gd name="connsiteY1" fmla="*/ 14258 h 5331076"/>
              <a:gd name="connsiteX2" fmla="*/ 7077238 w 7635101"/>
              <a:gd name="connsiteY2" fmla="*/ 14393 h 5331076"/>
              <a:gd name="connsiteX3" fmla="*/ 6571867 w 7635101"/>
              <a:gd name="connsiteY3" fmla="*/ 1569245 h 5331076"/>
              <a:gd name="connsiteX4" fmla="*/ 4805289 w 7635101"/>
              <a:gd name="connsiteY4" fmla="*/ 1701473 h 5331076"/>
              <a:gd name="connsiteX5" fmla="*/ 2129527 w 7635101"/>
              <a:gd name="connsiteY5" fmla="*/ 1046522 h 5331076"/>
              <a:gd name="connsiteX6" fmla="*/ 224668 w 7635101"/>
              <a:gd name="connsiteY6" fmla="*/ 1993235 h 5331076"/>
              <a:gd name="connsiteX7" fmla="*/ 701 w 7635101"/>
              <a:gd name="connsiteY7" fmla="*/ 2830722 h 5331076"/>
              <a:gd name="connsiteX8" fmla="*/ 192250 w 7635101"/>
              <a:gd name="connsiteY8" fmla="*/ 3813485 h 5331076"/>
              <a:gd name="connsiteX9" fmla="*/ 2149301 w 7635101"/>
              <a:gd name="connsiteY9" fmla="*/ 5331077 h 5331076"/>
              <a:gd name="connsiteX10" fmla="*/ 2264849 w 7635101"/>
              <a:gd name="connsiteY10" fmla="*/ 4805529 h 5331076"/>
              <a:gd name="connsiteX11" fmla="*/ 687263 w 7635101"/>
              <a:gd name="connsiteY11" fmla="*/ 3602432 h 5331076"/>
              <a:gd name="connsiteX12" fmla="*/ 683900 w 7635101"/>
              <a:gd name="connsiteY12" fmla="*/ 2273697 h 5331076"/>
              <a:gd name="connsiteX13" fmla="*/ 4636204 w 7635101"/>
              <a:gd name="connsiteY13" fmla="*/ 2212224 h 5331076"/>
              <a:gd name="connsiteX14" fmla="*/ 6919587 w 7635101"/>
              <a:gd name="connsiteY14" fmla="*/ 1979918 h 5331076"/>
              <a:gd name="connsiteX15" fmla="*/ 7618120 w 7635101"/>
              <a:gd name="connsiteY15" fmla="*/ 0 h 5331076"/>
              <a:gd name="connsiteX16" fmla="*/ 7075893 w 7635101"/>
              <a:gd name="connsiteY16" fmla="*/ 0 h 533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35101" h="5331076">
                <a:moveTo>
                  <a:pt x="7075893" y="0"/>
                </a:moveTo>
                <a:cubicBezTo>
                  <a:pt x="7076565" y="4708"/>
                  <a:pt x="7077238" y="9550"/>
                  <a:pt x="7077776" y="14258"/>
                </a:cubicBezTo>
                <a:lnTo>
                  <a:pt x="7077238" y="14393"/>
                </a:lnTo>
                <a:cubicBezTo>
                  <a:pt x="7151624" y="494341"/>
                  <a:pt x="7025181" y="1185745"/>
                  <a:pt x="6571867" y="1569245"/>
                </a:cubicBezTo>
                <a:cubicBezTo>
                  <a:pt x="6167517" y="1911450"/>
                  <a:pt x="5573098" y="1955840"/>
                  <a:pt x="4805289" y="1701473"/>
                </a:cubicBezTo>
                <a:cubicBezTo>
                  <a:pt x="3744642" y="1350122"/>
                  <a:pt x="2874065" y="1078806"/>
                  <a:pt x="2129527" y="1046522"/>
                </a:cubicBezTo>
                <a:cubicBezTo>
                  <a:pt x="1260026" y="1008858"/>
                  <a:pt x="636955" y="1318511"/>
                  <a:pt x="224668" y="1993235"/>
                </a:cubicBezTo>
                <a:cubicBezTo>
                  <a:pt x="86387" y="2219489"/>
                  <a:pt x="8907" y="2509098"/>
                  <a:pt x="701" y="2830722"/>
                </a:cubicBezTo>
                <a:cubicBezTo>
                  <a:pt x="-7639" y="3160013"/>
                  <a:pt x="58542" y="3499797"/>
                  <a:pt x="192250" y="3813485"/>
                </a:cubicBezTo>
                <a:cubicBezTo>
                  <a:pt x="522079" y="4587211"/>
                  <a:pt x="1216981" y="5126077"/>
                  <a:pt x="2149301" y="5331077"/>
                </a:cubicBezTo>
                <a:lnTo>
                  <a:pt x="2264849" y="4805529"/>
                </a:lnTo>
                <a:cubicBezTo>
                  <a:pt x="1507263" y="4639000"/>
                  <a:pt x="947011" y="4211647"/>
                  <a:pt x="687263" y="3602432"/>
                </a:cubicBezTo>
                <a:cubicBezTo>
                  <a:pt x="457109" y="3062356"/>
                  <a:pt x="524097" y="2535059"/>
                  <a:pt x="683900" y="2273697"/>
                </a:cubicBezTo>
                <a:cubicBezTo>
                  <a:pt x="1346922" y="1188704"/>
                  <a:pt x="2617680" y="1543419"/>
                  <a:pt x="4636204" y="2212224"/>
                </a:cubicBezTo>
                <a:cubicBezTo>
                  <a:pt x="5829347" y="2607562"/>
                  <a:pt x="6536490" y="2304098"/>
                  <a:pt x="6919587" y="1979918"/>
                </a:cubicBezTo>
                <a:cubicBezTo>
                  <a:pt x="7513199" y="1477641"/>
                  <a:pt x="7696005" y="637464"/>
                  <a:pt x="7618120" y="0"/>
                </a:cubicBezTo>
                <a:lnTo>
                  <a:pt x="707589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 w="13446" cap="flat">
            <a:noFill/>
            <a:prstDash val="solid"/>
            <a:miter/>
          </a:ln>
        </p:spPr>
        <p:txBody>
          <a:bodyPr rtlCol="0" anchor="ctr"/>
          <a:lstStyle/>
          <a:p>
            <a:pPr defTabSz="1218987"/>
            <a:endParaRPr lang="en-IN" sz="2400">
              <a:solidFill>
                <a:prstClr val="black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C4C6973A-0CFE-45B3-B975-587B53DD73E4}"/>
              </a:ext>
            </a:extLst>
          </p:cNvPr>
          <p:cNvSpPr/>
          <p:nvPr/>
        </p:nvSpPr>
        <p:spPr>
          <a:xfrm>
            <a:off x="2741821" y="-23150"/>
            <a:ext cx="7096632" cy="5095137"/>
          </a:xfrm>
          <a:custGeom>
            <a:avLst/>
            <a:gdLst>
              <a:gd name="connsiteX0" fmla="*/ 1937911 w 7096632"/>
              <a:gd name="connsiteY0" fmla="*/ 5095138 h 5095137"/>
              <a:gd name="connsiteX1" fmla="*/ 185188 w 7096632"/>
              <a:gd name="connsiteY1" fmla="*/ 2160302 h 5095137"/>
              <a:gd name="connsiteX2" fmla="*/ 4451583 w 7096632"/>
              <a:gd name="connsiteY2" fmla="*/ 1983684 h 5095137"/>
              <a:gd name="connsiteX3" fmla="*/ 7073942 w 7096632"/>
              <a:gd name="connsiteY3" fmla="*/ 0 h 509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632" h="5095137">
                <a:moveTo>
                  <a:pt x="1937911" y="5095138"/>
                </a:moveTo>
                <a:cubicBezTo>
                  <a:pt x="22156" y="4673973"/>
                  <a:pt x="-263149" y="2894078"/>
                  <a:pt x="185188" y="2160302"/>
                </a:cubicBezTo>
                <a:cubicBezTo>
                  <a:pt x="963489" y="886584"/>
                  <a:pt x="2421222" y="1310978"/>
                  <a:pt x="4451583" y="1983684"/>
                </a:cubicBezTo>
                <a:cubicBezTo>
                  <a:pt x="6666364" y="2717460"/>
                  <a:pt x="7223388" y="964603"/>
                  <a:pt x="7073942" y="0"/>
                </a:cubicBezTo>
              </a:path>
            </a:pathLst>
          </a:custGeom>
          <a:noFill/>
          <a:ln w="26892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pPr defTabSz="1218987"/>
            <a:endParaRPr lang="en-IN" sz="2400">
              <a:solidFill>
                <a:prstClr val="black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FDEA28E3-EFBA-4BAD-B423-1B975D89D0AE}"/>
              </a:ext>
            </a:extLst>
          </p:cNvPr>
          <p:cNvSpPr/>
          <p:nvPr/>
        </p:nvSpPr>
        <p:spPr>
          <a:xfrm>
            <a:off x="4495421" y="4494312"/>
            <a:ext cx="1403276" cy="14032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5C97AFB-C5B6-4E59-8EBC-180CB2D868C2}"/>
              </a:ext>
            </a:extLst>
          </p:cNvPr>
          <p:cNvSpPr/>
          <p:nvPr/>
        </p:nvSpPr>
        <p:spPr>
          <a:xfrm>
            <a:off x="9344311" y="1377423"/>
            <a:ext cx="262472" cy="26247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6E2C17F-2A37-4D87-BF41-AD37B6BBE0B8}"/>
              </a:ext>
            </a:extLst>
          </p:cNvPr>
          <p:cNvSpPr/>
          <p:nvPr/>
        </p:nvSpPr>
        <p:spPr>
          <a:xfrm>
            <a:off x="3961998" y="1191495"/>
            <a:ext cx="262472" cy="26247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14505DF-20E6-4FEE-901E-5CE85DAC31A5}"/>
              </a:ext>
            </a:extLst>
          </p:cNvPr>
          <p:cNvSpPr/>
          <p:nvPr/>
        </p:nvSpPr>
        <p:spPr>
          <a:xfrm>
            <a:off x="2813423" y="3644762"/>
            <a:ext cx="262472" cy="26247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840416" y="2168562"/>
            <a:ext cx="1872208" cy="1178502"/>
            <a:chOff x="9840416" y="2168562"/>
            <a:chExt cx="1872208" cy="1178502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83CB269E-86DD-49A7-80D2-6D9C8D323021}"/>
                </a:ext>
              </a:extLst>
            </p:cNvPr>
            <p:cNvSpPr txBox="1"/>
            <p:nvPr/>
          </p:nvSpPr>
          <p:spPr>
            <a:xfrm>
              <a:off x="9840416" y="2636912"/>
              <a:ext cx="1872208" cy="710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218987"/>
              <a:r>
                <a:rPr 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Check for null values/</a:t>
              </a:r>
            </a:p>
            <a:p>
              <a:pPr defTabSz="1218987"/>
              <a:r>
                <a:rPr 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Data in right format/</a:t>
              </a:r>
            </a:p>
            <a:p>
              <a:pPr defTabSz="1218987"/>
              <a:r>
                <a:rPr 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Remove unnecessary columns </a:t>
              </a:r>
              <a:endParaRPr lang="en-IN" sz="1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8742DF8A-63EF-4BC7-9370-37C132C4EBEB}"/>
                </a:ext>
              </a:extLst>
            </p:cNvPr>
            <p:cNvSpPr txBox="1"/>
            <p:nvPr/>
          </p:nvSpPr>
          <p:spPr>
            <a:xfrm>
              <a:off x="9840416" y="2168562"/>
              <a:ext cx="1872208" cy="32338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defTabSz="1218987"/>
              <a:r>
                <a:rPr 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Data Cleaning</a:t>
              </a:r>
              <a:endParaRPr lang="en-IN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35759" y="2168562"/>
            <a:ext cx="1962937" cy="1308480"/>
            <a:chOff x="3935759" y="2168562"/>
            <a:chExt cx="1962937" cy="130848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84E9B87-5AE9-4FDE-8A5D-4A05A6D8969A}"/>
                </a:ext>
              </a:extLst>
            </p:cNvPr>
            <p:cNvSpPr txBox="1"/>
            <p:nvPr/>
          </p:nvSpPr>
          <p:spPr>
            <a:xfrm>
              <a:off x="3935759" y="2636912"/>
              <a:ext cx="1962937" cy="8401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218987"/>
              <a:r>
                <a:rPr 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Aggregate tables using sum(), </a:t>
              </a:r>
              <a:r>
                <a:rPr lang="en-US" sz="14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value_counts</a:t>
              </a:r>
              <a:r>
                <a:rPr 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(), </a:t>
              </a:r>
              <a:r>
                <a:rPr lang="en-US" sz="14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etc</a:t>
              </a:r>
              <a:r>
                <a:rPr 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 to answer the research questions</a:t>
              </a:r>
              <a:endParaRPr lang="en-IN" sz="1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30D05C4-5B71-41A5-B2D0-490E7893A74E}"/>
                </a:ext>
              </a:extLst>
            </p:cNvPr>
            <p:cNvSpPr txBox="1"/>
            <p:nvPr/>
          </p:nvSpPr>
          <p:spPr>
            <a:xfrm>
              <a:off x="3935760" y="2168562"/>
              <a:ext cx="1872208" cy="32338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defTabSz="1218987"/>
              <a:r>
                <a:rPr 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Analysis </a:t>
              </a:r>
              <a:endParaRPr lang="en-IN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99456" y="4797153"/>
            <a:ext cx="1872208" cy="1178502"/>
            <a:chOff x="1199456" y="4797153"/>
            <a:chExt cx="1872208" cy="1178502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2521F3C-8ABC-43A3-9B8B-B2B8B288017D}"/>
                </a:ext>
              </a:extLst>
            </p:cNvPr>
            <p:cNvSpPr txBox="1"/>
            <p:nvPr/>
          </p:nvSpPr>
          <p:spPr>
            <a:xfrm>
              <a:off x="1199456" y="5265503"/>
              <a:ext cx="1872208" cy="710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 defTabSz="1218987"/>
              <a:r>
                <a:rPr 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Use </a:t>
              </a:r>
              <a:r>
                <a:rPr lang="en-US" sz="14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seaborn</a:t>
              </a:r>
              <a:r>
                <a:rPr 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 package for visualization </a:t>
              </a:r>
              <a:endParaRPr lang="en-IN" sz="1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756D4C59-ACBC-4D28-9F79-F44A590466AF}"/>
                </a:ext>
              </a:extLst>
            </p:cNvPr>
            <p:cNvSpPr txBox="1"/>
            <p:nvPr/>
          </p:nvSpPr>
          <p:spPr>
            <a:xfrm>
              <a:off x="1199456" y="4797153"/>
              <a:ext cx="1872208" cy="32338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 defTabSz="1218987"/>
              <a:r>
                <a:rPr 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Visualization and outputs</a:t>
              </a:r>
              <a:endParaRPr lang="en-IN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BEE1954A-33CC-447F-8EDA-FB757B15642E}"/>
              </a:ext>
            </a:extLst>
          </p:cNvPr>
          <p:cNvSpPr/>
          <p:nvPr/>
        </p:nvSpPr>
        <p:spPr>
          <a:xfrm>
            <a:off x="7225579" y="1879228"/>
            <a:ext cx="262472" cy="26247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75274" y="2996908"/>
            <a:ext cx="2039063" cy="1326668"/>
            <a:chOff x="7175274" y="2996908"/>
            <a:chExt cx="2039063" cy="132666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969FCE7-E83B-4084-B13F-34A9797B98AE}"/>
                </a:ext>
              </a:extLst>
            </p:cNvPr>
            <p:cNvSpPr txBox="1"/>
            <p:nvPr/>
          </p:nvSpPr>
          <p:spPr>
            <a:xfrm>
              <a:off x="7175274" y="3465257"/>
              <a:ext cx="2039063" cy="858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218987"/>
              <a:r>
                <a:rPr 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Merge the Olympics dataset with the economic metrics dataset</a:t>
              </a:r>
              <a:endParaRPr lang="en-IN" sz="1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EC35A7C-D56D-41FD-BFE0-BC20255BD46E}"/>
                </a:ext>
              </a:extLst>
            </p:cNvPr>
            <p:cNvSpPr txBox="1"/>
            <p:nvPr/>
          </p:nvSpPr>
          <p:spPr>
            <a:xfrm>
              <a:off x="7175275" y="2996908"/>
              <a:ext cx="1872208" cy="32338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defTabSz="1218987"/>
              <a:r>
                <a:rPr 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Merging two datasets</a:t>
              </a:r>
              <a:endParaRPr lang="en-IN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21C178F-49CF-40AC-9D4A-2F66B5DEC36F}"/>
              </a:ext>
            </a:extLst>
          </p:cNvPr>
          <p:cNvSpPr txBox="1"/>
          <p:nvPr/>
        </p:nvSpPr>
        <p:spPr>
          <a:xfrm rot="1714523">
            <a:off x="3668640" y="4096851"/>
            <a:ext cx="1080120" cy="33586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 defTabSz="1218987"/>
            <a:r>
              <a:rPr lang="en-IN" sz="2000" dirty="0">
                <a:solidFill>
                  <a:prstClr val="black"/>
                </a:solidFill>
              </a:rPr>
              <a:t>Finish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C718376B-3E98-4201-B4AC-A65A143A7ABC}"/>
              </a:ext>
            </a:extLst>
          </p:cNvPr>
          <p:cNvSpPr/>
          <p:nvPr/>
        </p:nvSpPr>
        <p:spPr>
          <a:xfrm>
            <a:off x="4679987" y="4678878"/>
            <a:ext cx="1034144" cy="1034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A5C9F114-0AE1-4DB5-9FAA-06EB306E9601}"/>
              </a:ext>
            </a:extLst>
          </p:cNvPr>
          <p:cNvCxnSpPr>
            <a:cxnSpLocks/>
          </p:cNvCxnSpPr>
          <p:nvPr/>
        </p:nvCxnSpPr>
        <p:spPr>
          <a:xfrm>
            <a:off x="9475547" y="1772817"/>
            <a:ext cx="0" cy="61670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31FABF2-F9A5-4DE1-8575-AFC2A6DB82E4}"/>
              </a:ext>
            </a:extLst>
          </p:cNvPr>
          <p:cNvCxnSpPr>
            <a:cxnSpLocks/>
          </p:cNvCxnSpPr>
          <p:nvPr/>
        </p:nvCxnSpPr>
        <p:spPr>
          <a:xfrm>
            <a:off x="7356815" y="2230017"/>
            <a:ext cx="0" cy="61670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1FE51E5-2D7C-46FD-A491-5857E9CFC9D1}"/>
              </a:ext>
            </a:extLst>
          </p:cNvPr>
          <p:cNvCxnSpPr>
            <a:cxnSpLocks/>
          </p:cNvCxnSpPr>
          <p:nvPr/>
        </p:nvCxnSpPr>
        <p:spPr>
          <a:xfrm>
            <a:off x="4093234" y="1557157"/>
            <a:ext cx="0" cy="4959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FE08C8A-C363-4774-8136-35DCC15D0899}"/>
              </a:ext>
            </a:extLst>
          </p:cNvPr>
          <p:cNvCxnSpPr>
            <a:cxnSpLocks/>
          </p:cNvCxnSpPr>
          <p:nvPr/>
        </p:nvCxnSpPr>
        <p:spPr>
          <a:xfrm>
            <a:off x="2944659" y="3998431"/>
            <a:ext cx="0" cy="72884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6D03D52-A292-417F-BDB3-3C8F748B0A2F}"/>
              </a:ext>
            </a:extLst>
          </p:cNvPr>
          <p:cNvGrpSpPr/>
          <p:nvPr/>
        </p:nvGrpSpPr>
        <p:grpSpPr>
          <a:xfrm>
            <a:off x="4865103" y="4989050"/>
            <a:ext cx="663915" cy="413800"/>
            <a:chOff x="4838505" y="5023493"/>
            <a:chExt cx="663915" cy="413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C0D62B9B-2A88-4AB2-9C61-243E22C8896A}"/>
                </a:ext>
              </a:extLst>
            </p:cNvPr>
            <p:cNvSpPr/>
            <p:nvPr/>
          </p:nvSpPr>
          <p:spPr>
            <a:xfrm>
              <a:off x="5206644" y="5049961"/>
              <a:ext cx="295776" cy="268945"/>
            </a:xfrm>
            <a:custGeom>
              <a:avLst/>
              <a:gdLst>
                <a:gd name="connsiteX0" fmla="*/ 144270 w 295776"/>
                <a:gd name="connsiteY0" fmla="*/ 10069 h 268945"/>
                <a:gd name="connsiteX1" fmla="*/ 98108 w 295776"/>
                <a:gd name="connsiteY1" fmla="*/ 27 h 268945"/>
                <a:gd name="connsiteX2" fmla="*/ 79824 w 295776"/>
                <a:gd name="connsiteY2" fmla="*/ 2406 h 268945"/>
                <a:gd name="connsiteX3" fmla="*/ 0 w 295776"/>
                <a:gd name="connsiteY3" fmla="*/ 197190 h 268945"/>
                <a:gd name="connsiteX4" fmla="*/ 18074 w 295776"/>
                <a:gd name="connsiteY4" fmla="*/ 194869 h 268945"/>
                <a:gd name="connsiteX5" fmla="*/ 64424 w 295776"/>
                <a:gd name="connsiteY5" fmla="*/ 204962 h 268945"/>
                <a:gd name="connsiteX6" fmla="*/ 202390 w 295776"/>
                <a:gd name="connsiteY6" fmla="*/ 268945 h 268945"/>
                <a:gd name="connsiteX7" fmla="*/ 215931 w 295776"/>
                <a:gd name="connsiteY7" fmla="*/ 268222 h 268945"/>
                <a:gd name="connsiteX8" fmla="*/ 295776 w 295776"/>
                <a:gd name="connsiteY8" fmla="*/ 73308 h 268945"/>
                <a:gd name="connsiteX9" fmla="*/ 144270 w 295776"/>
                <a:gd name="connsiteY9" fmla="*/ 10069 h 268945"/>
                <a:gd name="connsiteX10" fmla="*/ 122082 w 295776"/>
                <a:gd name="connsiteY10" fmla="*/ 213898 h 268945"/>
                <a:gd name="connsiteX11" fmla="*/ 118076 w 295776"/>
                <a:gd name="connsiteY11" fmla="*/ 211165 h 268945"/>
                <a:gd name="connsiteX12" fmla="*/ 137835 w 295776"/>
                <a:gd name="connsiteY12" fmla="*/ 162935 h 268945"/>
                <a:gd name="connsiteX13" fmla="*/ 132297 w 295776"/>
                <a:gd name="connsiteY13" fmla="*/ 159400 h 268945"/>
                <a:gd name="connsiteX14" fmla="*/ 94066 w 295776"/>
                <a:gd name="connsiteY14" fmla="*/ 137356 h 268945"/>
                <a:gd name="connsiteX15" fmla="*/ 74278 w 295776"/>
                <a:gd name="connsiteY15" fmla="*/ 185651 h 268945"/>
                <a:gd name="connsiteX16" fmla="*/ 72652 w 295776"/>
                <a:gd name="connsiteY16" fmla="*/ 184928 h 268945"/>
                <a:gd name="connsiteX17" fmla="*/ 32924 w 295776"/>
                <a:gd name="connsiteY17" fmla="*/ 174156 h 268945"/>
                <a:gd name="connsiteX18" fmla="*/ 53037 w 295776"/>
                <a:gd name="connsiteY18" fmla="*/ 125080 h 268945"/>
                <a:gd name="connsiteX19" fmla="*/ 87017 w 295776"/>
                <a:gd name="connsiteY19" fmla="*/ 134139 h 268945"/>
                <a:gd name="connsiteX20" fmla="*/ 94073 w 295776"/>
                <a:gd name="connsiteY20" fmla="*/ 137393 h 268945"/>
                <a:gd name="connsiteX21" fmla="*/ 114787 w 295776"/>
                <a:gd name="connsiteY21" fmla="*/ 86849 h 268945"/>
                <a:gd name="connsiteX22" fmla="*/ 107665 w 295776"/>
                <a:gd name="connsiteY22" fmla="*/ 83748 h 268945"/>
                <a:gd name="connsiteX23" fmla="*/ 74083 w 295776"/>
                <a:gd name="connsiteY23" fmla="*/ 73735 h 268945"/>
                <a:gd name="connsiteX24" fmla="*/ 95360 w 295776"/>
                <a:gd name="connsiteY24" fmla="*/ 21811 h 268945"/>
                <a:gd name="connsiteX25" fmla="*/ 98144 w 295776"/>
                <a:gd name="connsiteY25" fmla="*/ 21753 h 268945"/>
                <a:gd name="connsiteX26" fmla="*/ 136078 w 295776"/>
                <a:gd name="connsiteY26" fmla="*/ 30168 h 268945"/>
                <a:gd name="connsiteX27" fmla="*/ 137705 w 295776"/>
                <a:gd name="connsiteY27" fmla="*/ 30891 h 268945"/>
                <a:gd name="connsiteX28" fmla="*/ 114787 w 295776"/>
                <a:gd name="connsiteY28" fmla="*/ 86820 h 268945"/>
                <a:gd name="connsiteX29" fmla="*/ 158809 w 295776"/>
                <a:gd name="connsiteY29" fmla="*/ 111850 h 268945"/>
                <a:gd name="connsiteX30" fmla="*/ 181394 w 295776"/>
                <a:gd name="connsiteY30" fmla="*/ 56737 h 268945"/>
                <a:gd name="connsiteX31" fmla="*/ 225785 w 295776"/>
                <a:gd name="connsiteY31" fmla="*/ 80870 h 268945"/>
                <a:gd name="connsiteX32" fmla="*/ 202809 w 295776"/>
                <a:gd name="connsiteY32" fmla="*/ 136937 h 268945"/>
                <a:gd name="connsiteX33" fmla="*/ 160349 w 295776"/>
                <a:gd name="connsiteY33" fmla="*/ 112877 h 268945"/>
                <a:gd name="connsiteX34" fmla="*/ 158751 w 295776"/>
                <a:gd name="connsiteY34" fmla="*/ 111850 h 268945"/>
                <a:gd name="connsiteX35" fmla="*/ 137871 w 295776"/>
                <a:gd name="connsiteY35" fmla="*/ 162943 h 268945"/>
                <a:gd name="connsiteX36" fmla="*/ 182045 w 295776"/>
                <a:gd name="connsiteY36" fmla="*/ 187610 h 268945"/>
                <a:gd name="connsiteX37" fmla="*/ 161440 w 295776"/>
                <a:gd name="connsiteY37" fmla="*/ 237799 h 268945"/>
                <a:gd name="connsiteX38" fmla="*/ 122082 w 295776"/>
                <a:gd name="connsiteY38" fmla="*/ 213898 h 268945"/>
                <a:gd name="connsiteX39" fmla="*/ 189072 w 295776"/>
                <a:gd name="connsiteY39" fmla="*/ 190560 h 268945"/>
                <a:gd name="connsiteX40" fmla="*/ 182168 w 295776"/>
                <a:gd name="connsiteY40" fmla="*/ 187459 h 268945"/>
                <a:gd name="connsiteX41" fmla="*/ 202852 w 295776"/>
                <a:gd name="connsiteY41" fmla="*/ 137168 h 268945"/>
                <a:gd name="connsiteX42" fmla="*/ 240989 w 295776"/>
                <a:gd name="connsiteY42" fmla="*/ 149792 h 268945"/>
                <a:gd name="connsiteX43" fmla="*/ 220117 w 295776"/>
                <a:gd name="connsiteY43" fmla="*/ 200740 h 268945"/>
                <a:gd name="connsiteX44" fmla="*/ 189072 w 295776"/>
                <a:gd name="connsiteY44" fmla="*/ 190560 h 2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5776" h="268945">
                  <a:moveTo>
                    <a:pt x="144270" y="10069"/>
                  </a:moveTo>
                  <a:cubicBezTo>
                    <a:pt x="129683" y="3750"/>
                    <a:pt x="114002" y="338"/>
                    <a:pt x="98108" y="27"/>
                  </a:cubicBezTo>
                  <a:cubicBezTo>
                    <a:pt x="91925" y="-163"/>
                    <a:pt x="85752" y="640"/>
                    <a:pt x="79824" y="2406"/>
                  </a:cubicBezTo>
                  <a:lnTo>
                    <a:pt x="0" y="197190"/>
                  </a:lnTo>
                  <a:cubicBezTo>
                    <a:pt x="5863" y="195463"/>
                    <a:pt x="11965" y="194680"/>
                    <a:pt x="18074" y="194869"/>
                  </a:cubicBezTo>
                  <a:cubicBezTo>
                    <a:pt x="34034" y="195186"/>
                    <a:pt x="49778" y="198615"/>
                    <a:pt x="64424" y="204962"/>
                  </a:cubicBezTo>
                  <a:cubicBezTo>
                    <a:pt x="109719" y="223521"/>
                    <a:pt x="142238" y="268945"/>
                    <a:pt x="202390" y="268945"/>
                  </a:cubicBezTo>
                  <a:cubicBezTo>
                    <a:pt x="206913" y="268948"/>
                    <a:pt x="211433" y="268707"/>
                    <a:pt x="215931" y="268222"/>
                  </a:cubicBezTo>
                  <a:lnTo>
                    <a:pt x="295776" y="73308"/>
                  </a:lnTo>
                  <a:cubicBezTo>
                    <a:pt x="214384" y="69578"/>
                    <a:pt x="192846" y="29973"/>
                    <a:pt x="144270" y="10069"/>
                  </a:cubicBezTo>
                  <a:close/>
                  <a:moveTo>
                    <a:pt x="122082" y="213898"/>
                  </a:moveTo>
                  <a:cubicBezTo>
                    <a:pt x="120759" y="212987"/>
                    <a:pt x="119407" y="212076"/>
                    <a:pt x="118076" y="211165"/>
                  </a:cubicBezTo>
                  <a:lnTo>
                    <a:pt x="137835" y="162935"/>
                  </a:lnTo>
                  <a:lnTo>
                    <a:pt x="132297" y="159400"/>
                  </a:lnTo>
                  <a:cubicBezTo>
                    <a:pt x="120055" y="151215"/>
                    <a:pt x="107283" y="143851"/>
                    <a:pt x="94066" y="137356"/>
                  </a:cubicBezTo>
                  <a:lnTo>
                    <a:pt x="74278" y="185651"/>
                  </a:lnTo>
                  <a:cubicBezTo>
                    <a:pt x="73722" y="185420"/>
                    <a:pt x="73208" y="185123"/>
                    <a:pt x="72652" y="184928"/>
                  </a:cubicBezTo>
                  <a:cubicBezTo>
                    <a:pt x="59943" y="179598"/>
                    <a:pt x="46584" y="175976"/>
                    <a:pt x="32924" y="174156"/>
                  </a:cubicBezTo>
                  <a:lnTo>
                    <a:pt x="53037" y="125080"/>
                  </a:lnTo>
                  <a:cubicBezTo>
                    <a:pt x="64734" y="126486"/>
                    <a:pt x="76173" y="129535"/>
                    <a:pt x="87017" y="134139"/>
                  </a:cubicBezTo>
                  <a:cubicBezTo>
                    <a:pt x="89454" y="135137"/>
                    <a:pt x="91746" y="136308"/>
                    <a:pt x="94073" y="137393"/>
                  </a:cubicBezTo>
                  <a:lnTo>
                    <a:pt x="114787" y="86849"/>
                  </a:lnTo>
                  <a:cubicBezTo>
                    <a:pt x="112468" y="85779"/>
                    <a:pt x="110095" y="84746"/>
                    <a:pt x="107665" y="83748"/>
                  </a:cubicBezTo>
                  <a:cubicBezTo>
                    <a:pt x="96843" y="79273"/>
                    <a:pt x="85590" y="75917"/>
                    <a:pt x="74083" y="73735"/>
                  </a:cubicBezTo>
                  <a:lnTo>
                    <a:pt x="95360" y="21811"/>
                  </a:lnTo>
                  <a:cubicBezTo>
                    <a:pt x="96221" y="21811"/>
                    <a:pt x="97153" y="21753"/>
                    <a:pt x="98144" y="21753"/>
                  </a:cubicBezTo>
                  <a:cubicBezTo>
                    <a:pt x="111214" y="22077"/>
                    <a:pt x="124097" y="24935"/>
                    <a:pt x="136078" y="30168"/>
                  </a:cubicBezTo>
                  <a:cubicBezTo>
                    <a:pt x="136642" y="30400"/>
                    <a:pt x="137148" y="30689"/>
                    <a:pt x="137705" y="30891"/>
                  </a:cubicBezTo>
                  <a:lnTo>
                    <a:pt x="114787" y="86820"/>
                  </a:lnTo>
                  <a:cubicBezTo>
                    <a:pt x="130046" y="94089"/>
                    <a:pt x="144758" y="102454"/>
                    <a:pt x="158809" y="111850"/>
                  </a:cubicBezTo>
                  <a:lnTo>
                    <a:pt x="181394" y="56737"/>
                  </a:lnTo>
                  <a:cubicBezTo>
                    <a:pt x="195305" y="66315"/>
                    <a:pt x="210183" y="74403"/>
                    <a:pt x="225785" y="80870"/>
                  </a:cubicBezTo>
                  <a:lnTo>
                    <a:pt x="202809" y="136937"/>
                  </a:lnTo>
                  <a:cubicBezTo>
                    <a:pt x="188102" y="129934"/>
                    <a:pt x="173913" y="121894"/>
                    <a:pt x="160349" y="112877"/>
                  </a:cubicBezTo>
                  <a:lnTo>
                    <a:pt x="158751" y="111850"/>
                  </a:lnTo>
                  <a:lnTo>
                    <a:pt x="137871" y="162943"/>
                  </a:lnTo>
                  <a:cubicBezTo>
                    <a:pt x="151966" y="172246"/>
                    <a:pt x="166731" y="180491"/>
                    <a:pt x="182045" y="187610"/>
                  </a:cubicBezTo>
                  <a:lnTo>
                    <a:pt x="161440" y="237799"/>
                  </a:lnTo>
                  <a:cubicBezTo>
                    <a:pt x="147655" y="230984"/>
                    <a:pt x="134486" y="222986"/>
                    <a:pt x="122082" y="213898"/>
                  </a:cubicBezTo>
                  <a:close/>
                  <a:moveTo>
                    <a:pt x="189072" y="190560"/>
                  </a:moveTo>
                  <a:cubicBezTo>
                    <a:pt x="186665" y="189570"/>
                    <a:pt x="184467" y="188500"/>
                    <a:pt x="182168" y="187459"/>
                  </a:cubicBezTo>
                  <a:lnTo>
                    <a:pt x="202852" y="137168"/>
                  </a:lnTo>
                  <a:cubicBezTo>
                    <a:pt x="215084" y="142709"/>
                    <a:pt x="227867" y="146939"/>
                    <a:pt x="240989" y="149792"/>
                  </a:cubicBezTo>
                  <a:lnTo>
                    <a:pt x="220117" y="200740"/>
                  </a:lnTo>
                  <a:cubicBezTo>
                    <a:pt x="209545" y="198073"/>
                    <a:pt x="199172" y="194671"/>
                    <a:pt x="189072" y="190560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218987"/>
              <a:endParaRPr lang="en-IN" sz="2400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3A09E55D-6647-43E3-81D3-3D2662587EC1}"/>
                </a:ext>
              </a:extLst>
            </p:cNvPr>
            <p:cNvSpPr/>
            <p:nvPr/>
          </p:nvSpPr>
          <p:spPr>
            <a:xfrm>
              <a:off x="4838505" y="5049954"/>
              <a:ext cx="295769" cy="268930"/>
            </a:xfrm>
            <a:custGeom>
              <a:avLst/>
              <a:gdLst>
                <a:gd name="connsiteX0" fmla="*/ 295769 w 295769"/>
                <a:gd name="connsiteY0" fmla="*/ 197197 h 268930"/>
                <a:gd name="connsiteX1" fmla="*/ 215953 w 295769"/>
                <a:gd name="connsiteY1" fmla="*/ 2406 h 268930"/>
                <a:gd name="connsiteX2" fmla="*/ 197669 w 295769"/>
                <a:gd name="connsiteY2" fmla="*/ 27 h 268930"/>
                <a:gd name="connsiteX3" fmla="*/ 151507 w 295769"/>
                <a:gd name="connsiteY3" fmla="*/ 10069 h 268930"/>
                <a:gd name="connsiteX4" fmla="*/ 0 w 295769"/>
                <a:gd name="connsiteY4" fmla="*/ 73308 h 268930"/>
                <a:gd name="connsiteX5" fmla="*/ 79867 w 295769"/>
                <a:gd name="connsiteY5" fmla="*/ 268208 h 268930"/>
                <a:gd name="connsiteX6" fmla="*/ 93401 w 295769"/>
                <a:gd name="connsiteY6" fmla="*/ 268931 h 268930"/>
                <a:gd name="connsiteX7" fmla="*/ 231374 w 295769"/>
                <a:gd name="connsiteY7" fmla="*/ 204947 h 268930"/>
                <a:gd name="connsiteX8" fmla="*/ 277724 w 295769"/>
                <a:gd name="connsiteY8" fmla="*/ 194826 h 268930"/>
                <a:gd name="connsiteX9" fmla="*/ 295769 w 295769"/>
                <a:gd name="connsiteY9" fmla="*/ 197197 h 268930"/>
                <a:gd name="connsiteX10" fmla="*/ 75659 w 295769"/>
                <a:gd name="connsiteY10" fmla="*/ 200747 h 268930"/>
                <a:gd name="connsiteX11" fmla="*/ 54780 w 295769"/>
                <a:gd name="connsiteY11" fmla="*/ 149799 h 268930"/>
                <a:gd name="connsiteX12" fmla="*/ 92975 w 295769"/>
                <a:gd name="connsiteY12" fmla="*/ 137154 h 268930"/>
                <a:gd name="connsiteX13" fmla="*/ 113435 w 295769"/>
                <a:gd name="connsiteY13" fmla="*/ 187545 h 268930"/>
                <a:gd name="connsiteX14" fmla="*/ 106704 w 295769"/>
                <a:gd name="connsiteY14" fmla="*/ 190567 h 268930"/>
                <a:gd name="connsiteX15" fmla="*/ 75659 w 295769"/>
                <a:gd name="connsiteY15" fmla="*/ 200747 h 268930"/>
                <a:gd name="connsiteX16" fmla="*/ 223146 w 295769"/>
                <a:gd name="connsiteY16" fmla="*/ 184899 h 268930"/>
                <a:gd name="connsiteX17" fmla="*/ 221527 w 295769"/>
                <a:gd name="connsiteY17" fmla="*/ 185622 h 268930"/>
                <a:gd name="connsiteX18" fmla="*/ 201732 w 295769"/>
                <a:gd name="connsiteY18" fmla="*/ 137328 h 268930"/>
                <a:gd name="connsiteX19" fmla="*/ 163472 w 295769"/>
                <a:gd name="connsiteY19" fmla="*/ 159371 h 268930"/>
                <a:gd name="connsiteX20" fmla="*/ 157934 w 295769"/>
                <a:gd name="connsiteY20" fmla="*/ 162906 h 268930"/>
                <a:gd name="connsiteX21" fmla="*/ 177700 w 295769"/>
                <a:gd name="connsiteY21" fmla="*/ 211136 h 268930"/>
                <a:gd name="connsiteX22" fmla="*/ 173688 w 295769"/>
                <a:gd name="connsiteY22" fmla="*/ 213869 h 268930"/>
                <a:gd name="connsiteX23" fmla="*/ 134329 w 295769"/>
                <a:gd name="connsiteY23" fmla="*/ 237770 h 268930"/>
                <a:gd name="connsiteX24" fmla="*/ 113803 w 295769"/>
                <a:gd name="connsiteY24" fmla="*/ 187719 h 268930"/>
                <a:gd name="connsiteX25" fmla="*/ 157905 w 295769"/>
                <a:gd name="connsiteY25" fmla="*/ 162943 h 268930"/>
                <a:gd name="connsiteX26" fmla="*/ 136939 w 295769"/>
                <a:gd name="connsiteY26" fmla="*/ 111850 h 268930"/>
                <a:gd name="connsiteX27" fmla="*/ 135341 w 295769"/>
                <a:gd name="connsiteY27" fmla="*/ 112877 h 268930"/>
                <a:gd name="connsiteX28" fmla="*/ 92960 w 295769"/>
                <a:gd name="connsiteY28" fmla="*/ 136995 h 268930"/>
                <a:gd name="connsiteX29" fmla="*/ 69962 w 295769"/>
                <a:gd name="connsiteY29" fmla="*/ 80870 h 268930"/>
                <a:gd name="connsiteX30" fmla="*/ 114353 w 295769"/>
                <a:gd name="connsiteY30" fmla="*/ 56737 h 268930"/>
                <a:gd name="connsiteX31" fmla="*/ 136939 w 295769"/>
                <a:gd name="connsiteY31" fmla="*/ 111850 h 268930"/>
                <a:gd name="connsiteX32" fmla="*/ 180961 w 295769"/>
                <a:gd name="connsiteY32" fmla="*/ 86820 h 268930"/>
                <a:gd name="connsiteX33" fmla="*/ 158042 w 295769"/>
                <a:gd name="connsiteY33" fmla="*/ 30891 h 268930"/>
                <a:gd name="connsiteX34" fmla="*/ 159669 w 295769"/>
                <a:gd name="connsiteY34" fmla="*/ 30168 h 268930"/>
                <a:gd name="connsiteX35" fmla="*/ 197611 w 295769"/>
                <a:gd name="connsiteY35" fmla="*/ 21753 h 268930"/>
                <a:gd name="connsiteX36" fmla="*/ 200394 w 295769"/>
                <a:gd name="connsiteY36" fmla="*/ 21811 h 268930"/>
                <a:gd name="connsiteX37" fmla="*/ 221671 w 295769"/>
                <a:gd name="connsiteY37" fmla="*/ 73735 h 268930"/>
                <a:gd name="connsiteX38" fmla="*/ 188089 w 295769"/>
                <a:gd name="connsiteY38" fmla="*/ 83748 h 268930"/>
                <a:gd name="connsiteX39" fmla="*/ 180961 w 295769"/>
                <a:gd name="connsiteY39" fmla="*/ 86849 h 268930"/>
                <a:gd name="connsiteX40" fmla="*/ 201674 w 295769"/>
                <a:gd name="connsiteY40" fmla="*/ 137393 h 268930"/>
                <a:gd name="connsiteX41" fmla="*/ 208737 w 295769"/>
                <a:gd name="connsiteY41" fmla="*/ 134139 h 268930"/>
                <a:gd name="connsiteX42" fmla="*/ 242717 w 295769"/>
                <a:gd name="connsiteY42" fmla="*/ 125080 h 268930"/>
                <a:gd name="connsiteX43" fmla="*/ 262830 w 295769"/>
                <a:gd name="connsiteY43" fmla="*/ 174156 h 268930"/>
                <a:gd name="connsiteX44" fmla="*/ 223146 w 295769"/>
                <a:gd name="connsiteY44" fmla="*/ 184899 h 26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5769" h="268930">
                  <a:moveTo>
                    <a:pt x="295769" y="197197"/>
                  </a:moveTo>
                  <a:lnTo>
                    <a:pt x="215953" y="2406"/>
                  </a:lnTo>
                  <a:cubicBezTo>
                    <a:pt x="210024" y="640"/>
                    <a:pt x="203851" y="-163"/>
                    <a:pt x="197669" y="27"/>
                  </a:cubicBezTo>
                  <a:cubicBezTo>
                    <a:pt x="181775" y="338"/>
                    <a:pt x="166094" y="3750"/>
                    <a:pt x="151507" y="10069"/>
                  </a:cubicBezTo>
                  <a:cubicBezTo>
                    <a:pt x="102923" y="29973"/>
                    <a:pt x="81378" y="69578"/>
                    <a:pt x="0" y="73308"/>
                  </a:cubicBezTo>
                  <a:lnTo>
                    <a:pt x="79867" y="268208"/>
                  </a:lnTo>
                  <a:cubicBezTo>
                    <a:pt x="84362" y="268693"/>
                    <a:pt x="88880" y="268934"/>
                    <a:pt x="93401" y="268931"/>
                  </a:cubicBezTo>
                  <a:cubicBezTo>
                    <a:pt x="153553" y="268931"/>
                    <a:pt x="186079" y="223506"/>
                    <a:pt x="231374" y="204947"/>
                  </a:cubicBezTo>
                  <a:cubicBezTo>
                    <a:pt x="246018" y="198589"/>
                    <a:pt x="261762" y="195151"/>
                    <a:pt x="277724" y="194826"/>
                  </a:cubicBezTo>
                  <a:cubicBezTo>
                    <a:pt x="283826" y="194654"/>
                    <a:pt x="289917" y="195455"/>
                    <a:pt x="295769" y="197197"/>
                  </a:cubicBezTo>
                  <a:close/>
                  <a:moveTo>
                    <a:pt x="75659" y="200747"/>
                  </a:moveTo>
                  <a:lnTo>
                    <a:pt x="54780" y="149799"/>
                  </a:lnTo>
                  <a:cubicBezTo>
                    <a:pt x="67921" y="146941"/>
                    <a:pt x="80724" y="142702"/>
                    <a:pt x="92975" y="137154"/>
                  </a:cubicBezTo>
                  <a:lnTo>
                    <a:pt x="113435" y="187545"/>
                  </a:lnTo>
                  <a:cubicBezTo>
                    <a:pt x="111194" y="188558"/>
                    <a:pt x="109054" y="189606"/>
                    <a:pt x="106704" y="190567"/>
                  </a:cubicBezTo>
                  <a:cubicBezTo>
                    <a:pt x="96604" y="194676"/>
                    <a:pt x="86231" y="198078"/>
                    <a:pt x="75659" y="200747"/>
                  </a:cubicBezTo>
                  <a:close/>
                  <a:moveTo>
                    <a:pt x="223146" y="184899"/>
                  </a:moveTo>
                  <a:cubicBezTo>
                    <a:pt x="222590" y="185131"/>
                    <a:pt x="222076" y="185427"/>
                    <a:pt x="221527" y="185622"/>
                  </a:cubicBezTo>
                  <a:lnTo>
                    <a:pt x="201732" y="137328"/>
                  </a:lnTo>
                  <a:cubicBezTo>
                    <a:pt x="188506" y="143823"/>
                    <a:pt x="175725" y="151187"/>
                    <a:pt x="163472" y="159371"/>
                  </a:cubicBezTo>
                  <a:lnTo>
                    <a:pt x="157934" y="162906"/>
                  </a:lnTo>
                  <a:lnTo>
                    <a:pt x="177700" y="211136"/>
                  </a:lnTo>
                  <a:cubicBezTo>
                    <a:pt x="176370" y="212047"/>
                    <a:pt x="175011" y="212958"/>
                    <a:pt x="173688" y="213869"/>
                  </a:cubicBezTo>
                  <a:cubicBezTo>
                    <a:pt x="161283" y="222959"/>
                    <a:pt x="148114" y="230956"/>
                    <a:pt x="134329" y="237770"/>
                  </a:cubicBezTo>
                  <a:lnTo>
                    <a:pt x="113803" y="187719"/>
                  </a:lnTo>
                  <a:cubicBezTo>
                    <a:pt x="129091" y="180552"/>
                    <a:pt x="143832" y="172270"/>
                    <a:pt x="157905" y="162943"/>
                  </a:cubicBezTo>
                  <a:lnTo>
                    <a:pt x="136939" y="111850"/>
                  </a:lnTo>
                  <a:lnTo>
                    <a:pt x="135341" y="112877"/>
                  </a:lnTo>
                  <a:cubicBezTo>
                    <a:pt x="121808" y="121917"/>
                    <a:pt x="107644" y="129977"/>
                    <a:pt x="92960" y="136995"/>
                  </a:cubicBezTo>
                  <a:lnTo>
                    <a:pt x="69962" y="80870"/>
                  </a:lnTo>
                  <a:cubicBezTo>
                    <a:pt x="85565" y="74405"/>
                    <a:pt x="100444" y="66316"/>
                    <a:pt x="114353" y="56737"/>
                  </a:cubicBezTo>
                  <a:lnTo>
                    <a:pt x="136939" y="111850"/>
                  </a:lnTo>
                  <a:cubicBezTo>
                    <a:pt x="150990" y="102456"/>
                    <a:pt x="165702" y="94091"/>
                    <a:pt x="180961" y="86820"/>
                  </a:cubicBezTo>
                  <a:lnTo>
                    <a:pt x="158042" y="30891"/>
                  </a:lnTo>
                  <a:cubicBezTo>
                    <a:pt x="158599" y="30660"/>
                    <a:pt x="159112" y="30371"/>
                    <a:pt x="159669" y="30168"/>
                  </a:cubicBezTo>
                  <a:cubicBezTo>
                    <a:pt x="171653" y="24935"/>
                    <a:pt x="184538" y="22077"/>
                    <a:pt x="197611" y="21753"/>
                  </a:cubicBezTo>
                  <a:cubicBezTo>
                    <a:pt x="198601" y="21753"/>
                    <a:pt x="199527" y="21753"/>
                    <a:pt x="200394" y="21811"/>
                  </a:cubicBezTo>
                  <a:lnTo>
                    <a:pt x="221671" y="73735"/>
                  </a:lnTo>
                  <a:cubicBezTo>
                    <a:pt x="210164" y="75916"/>
                    <a:pt x="198911" y="79271"/>
                    <a:pt x="188089" y="83748"/>
                  </a:cubicBezTo>
                  <a:cubicBezTo>
                    <a:pt x="185651" y="84746"/>
                    <a:pt x="183274" y="85779"/>
                    <a:pt x="180961" y="86849"/>
                  </a:cubicBezTo>
                  <a:lnTo>
                    <a:pt x="201674" y="137393"/>
                  </a:lnTo>
                  <a:cubicBezTo>
                    <a:pt x="204009" y="136286"/>
                    <a:pt x="206301" y="135137"/>
                    <a:pt x="208737" y="134139"/>
                  </a:cubicBezTo>
                  <a:cubicBezTo>
                    <a:pt x="219581" y="129535"/>
                    <a:pt x="231020" y="126484"/>
                    <a:pt x="242717" y="125080"/>
                  </a:cubicBezTo>
                  <a:lnTo>
                    <a:pt x="262830" y="174156"/>
                  </a:lnTo>
                  <a:cubicBezTo>
                    <a:pt x="249186" y="175968"/>
                    <a:pt x="235842" y="179580"/>
                    <a:pt x="223146" y="184899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218987"/>
              <a:endParaRPr lang="en-IN" sz="2400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99BC176A-7658-4BB8-8BB5-B5F19BD8041A}"/>
                </a:ext>
              </a:extLst>
            </p:cNvPr>
            <p:cNvSpPr/>
            <p:nvPr/>
          </p:nvSpPr>
          <p:spPr>
            <a:xfrm>
              <a:off x="5073905" y="5023493"/>
              <a:ext cx="192854" cy="413800"/>
            </a:xfrm>
            <a:custGeom>
              <a:avLst/>
              <a:gdLst>
                <a:gd name="connsiteX0" fmla="*/ 112185 w 192854"/>
                <a:gd name="connsiteY0" fmla="*/ 214844 h 413800"/>
                <a:gd name="connsiteX1" fmla="*/ 191914 w 192854"/>
                <a:gd name="connsiteY1" fmla="*/ 20284 h 413800"/>
                <a:gd name="connsiteX2" fmla="*/ 183508 w 192854"/>
                <a:gd name="connsiteY2" fmla="*/ 1643 h 413800"/>
                <a:gd name="connsiteX3" fmla="*/ 165164 w 192854"/>
                <a:gd name="connsiteY3" fmla="*/ 9324 h 413800"/>
                <a:gd name="connsiteX4" fmla="*/ 96554 w 192854"/>
                <a:gd name="connsiteY4" fmla="*/ 176714 h 413800"/>
                <a:gd name="connsiteX5" fmla="*/ 27987 w 192854"/>
                <a:gd name="connsiteY5" fmla="*/ 9346 h 413800"/>
                <a:gd name="connsiteX6" fmla="*/ 9346 w 192854"/>
                <a:gd name="connsiteY6" fmla="*/ 940 h 413800"/>
                <a:gd name="connsiteX7" fmla="*/ 940 w 192854"/>
                <a:gd name="connsiteY7" fmla="*/ 19581 h 413800"/>
                <a:gd name="connsiteX8" fmla="*/ 1237 w 192854"/>
                <a:gd name="connsiteY8" fmla="*/ 20306 h 413800"/>
                <a:gd name="connsiteX9" fmla="*/ 80930 w 192854"/>
                <a:gd name="connsiteY9" fmla="*/ 214844 h 413800"/>
                <a:gd name="connsiteX10" fmla="*/ 7700 w 192854"/>
                <a:gd name="connsiteY10" fmla="*/ 393542 h 413800"/>
                <a:gd name="connsiteX11" fmla="*/ 15151 w 192854"/>
                <a:gd name="connsiteY11" fmla="*/ 412585 h 413800"/>
                <a:gd name="connsiteX12" fmla="*/ 34194 w 192854"/>
                <a:gd name="connsiteY12" fmla="*/ 405134 h 413800"/>
                <a:gd name="connsiteX13" fmla="*/ 34450 w 192854"/>
                <a:gd name="connsiteY13" fmla="*/ 404509 h 413800"/>
                <a:gd name="connsiteX14" fmla="*/ 96554 w 192854"/>
                <a:gd name="connsiteY14" fmla="*/ 252988 h 413800"/>
                <a:gd name="connsiteX15" fmla="*/ 158657 w 192854"/>
                <a:gd name="connsiteY15" fmla="*/ 404524 h 413800"/>
                <a:gd name="connsiteX16" fmla="*/ 177701 w 192854"/>
                <a:gd name="connsiteY16" fmla="*/ 411975 h 413800"/>
                <a:gd name="connsiteX17" fmla="*/ 185408 w 192854"/>
                <a:gd name="connsiteY17" fmla="*/ 393556 h 41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854" h="413800">
                  <a:moveTo>
                    <a:pt x="112185" y="214844"/>
                  </a:moveTo>
                  <a:lnTo>
                    <a:pt x="191914" y="20284"/>
                  </a:lnTo>
                  <a:cubicBezTo>
                    <a:pt x="194740" y="12815"/>
                    <a:pt x="190977" y="4469"/>
                    <a:pt x="183508" y="1643"/>
                  </a:cubicBezTo>
                  <a:cubicBezTo>
                    <a:pt x="176324" y="-1075"/>
                    <a:pt x="168268" y="2297"/>
                    <a:pt x="165164" y="9324"/>
                  </a:cubicBezTo>
                  <a:lnTo>
                    <a:pt x="96554" y="176714"/>
                  </a:lnTo>
                  <a:lnTo>
                    <a:pt x="27987" y="9346"/>
                  </a:lnTo>
                  <a:cubicBezTo>
                    <a:pt x="25161" y="1877"/>
                    <a:pt x="16815" y="-1886"/>
                    <a:pt x="9346" y="940"/>
                  </a:cubicBezTo>
                  <a:cubicBezTo>
                    <a:pt x="1877" y="3767"/>
                    <a:pt x="-1886" y="12112"/>
                    <a:pt x="940" y="19581"/>
                  </a:cubicBezTo>
                  <a:cubicBezTo>
                    <a:pt x="1032" y="19825"/>
                    <a:pt x="1131" y="20067"/>
                    <a:pt x="1237" y="20306"/>
                  </a:cubicBezTo>
                  <a:lnTo>
                    <a:pt x="80930" y="214844"/>
                  </a:lnTo>
                  <a:lnTo>
                    <a:pt x="7700" y="393542"/>
                  </a:lnTo>
                  <a:cubicBezTo>
                    <a:pt x="4499" y="400858"/>
                    <a:pt x="7835" y="409384"/>
                    <a:pt x="15151" y="412585"/>
                  </a:cubicBezTo>
                  <a:cubicBezTo>
                    <a:pt x="22468" y="415786"/>
                    <a:pt x="30993" y="412450"/>
                    <a:pt x="34194" y="405134"/>
                  </a:cubicBezTo>
                  <a:cubicBezTo>
                    <a:pt x="34285" y="404927"/>
                    <a:pt x="34370" y="404720"/>
                    <a:pt x="34450" y="404509"/>
                  </a:cubicBezTo>
                  <a:lnTo>
                    <a:pt x="96554" y="252988"/>
                  </a:lnTo>
                  <a:lnTo>
                    <a:pt x="158657" y="404524"/>
                  </a:lnTo>
                  <a:cubicBezTo>
                    <a:pt x="161859" y="411840"/>
                    <a:pt x="170384" y="415176"/>
                    <a:pt x="177701" y="411975"/>
                  </a:cubicBezTo>
                  <a:cubicBezTo>
                    <a:pt x="184776" y="408879"/>
                    <a:pt x="188170" y="400769"/>
                    <a:pt x="185408" y="393556"/>
                  </a:cubicBezTo>
                  <a:close/>
                </a:path>
              </a:pathLst>
            </a:custGeom>
            <a:grpFill/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218987"/>
              <a:endParaRPr lang="en-IN" sz="2400">
                <a:solidFill>
                  <a:prstClr val="black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6111325-8175-427A-99FA-B94AC48AF34C}"/>
              </a:ext>
            </a:extLst>
          </p:cNvPr>
          <p:cNvSpPr txBox="1"/>
          <p:nvPr/>
        </p:nvSpPr>
        <p:spPr>
          <a:xfrm>
            <a:off x="546008" y="441947"/>
            <a:ext cx="6196476" cy="1008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3600" b="1" dirty="0" smtClean="0">
                <a:latin typeface="Arial Black" panose="020B0A04020102020204" pitchFamily="34" charset="0"/>
              </a:rPr>
              <a:t>Methodology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51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52D7286-D412-50DC-1E46-D7E071D53FD3}"/>
              </a:ext>
            </a:extLst>
          </p:cNvPr>
          <p:cNvGrpSpPr/>
          <p:nvPr/>
        </p:nvGrpSpPr>
        <p:grpSpPr>
          <a:xfrm>
            <a:off x="849896" y="3032010"/>
            <a:ext cx="8569205" cy="872174"/>
            <a:chOff x="779557" y="1916643"/>
            <a:chExt cx="8569205" cy="87217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2B500CE-A1A5-E1E8-2D1A-17A5D431B53F}"/>
                </a:ext>
              </a:extLst>
            </p:cNvPr>
            <p:cNvSpPr txBox="1"/>
            <p:nvPr/>
          </p:nvSpPr>
          <p:spPr>
            <a:xfrm>
              <a:off x="779557" y="1916643"/>
              <a:ext cx="8569205" cy="83099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>
              <a:defPPr>
                <a:defRPr lang="en-US"/>
              </a:defPPr>
              <a:lvl1pPr>
                <a:defRPr sz="4800" b="0" i="0">
                  <a:solidFill>
                    <a:schemeClr val="accent1"/>
                  </a:solidFill>
                  <a:effectLst/>
                  <a:latin typeface="Arial Black" panose="020B0A040201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Demo: </a:t>
              </a:r>
              <a:r>
                <a:rPr lang="en-US" dirty="0" err="1" smtClean="0">
                  <a:solidFill>
                    <a:schemeClr val="bg1"/>
                  </a:solidFill>
                </a:rPr>
                <a:t>Jupyter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NoteBook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45DBF5A-33EA-404B-8A25-B2D1EBF1DF99}"/>
                </a:ext>
              </a:extLst>
            </p:cNvPr>
            <p:cNvCxnSpPr>
              <a:cxnSpLocks/>
            </p:cNvCxnSpPr>
            <p:nvPr/>
          </p:nvCxnSpPr>
          <p:spPr>
            <a:xfrm>
              <a:off x="910641" y="2788817"/>
              <a:ext cx="1181100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72277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74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06F4DC"/>
      </a:accent4>
      <a:accent5>
        <a:srgbClr val="3660D6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384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Open Sans</vt:lpstr>
      <vt:lpstr>Roboto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Aimos Asuod</dc:creator>
  <cp:lastModifiedBy>Microsoft account</cp:lastModifiedBy>
  <cp:revision>44</cp:revision>
  <dcterms:created xsi:type="dcterms:W3CDTF">2022-06-09T12:36:00Z</dcterms:created>
  <dcterms:modified xsi:type="dcterms:W3CDTF">2022-12-07T13:31:34Z</dcterms:modified>
</cp:coreProperties>
</file>