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78" d="100"/>
          <a:sy n="78" d="100"/>
        </p:scale>
        <p:origin x="78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57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7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led View of concrete basement">
            <a:extLst>
              <a:ext uri="{FF2B5EF4-FFF2-40B4-BE49-F238E27FC236}">
                <a16:creationId xmlns:a16="http://schemas.microsoft.com/office/drawing/2014/main" id="{E648CA2A-6D01-4AAD-9B41-FE8D17A8C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67" b="4003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1B759-DB51-409B-9784-F04054763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Benefites of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761F9-0230-4D8E-955E-874045E0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Ade-Onojobi Oluwadewalade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Udacity Cloud Engineering with AWS Nanodegree</a:t>
            </a:r>
          </a:p>
        </p:txBody>
      </p:sp>
    </p:spTree>
    <p:extLst>
      <p:ext uri="{BB962C8B-B14F-4D97-AF65-F5344CB8AC3E}">
        <p14:creationId xmlns:p14="http://schemas.microsoft.com/office/powerpoint/2010/main" val="673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38138-330A-440C-B1C9-7DB1DE00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Increased Revenue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7ACD3A-170D-4297-A0B8-FB72782F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85" y="2483920"/>
            <a:ext cx="5087075" cy="536005"/>
          </a:xfrm>
        </p:spPr>
        <p:txBody>
          <a:bodyPr/>
          <a:lstStyle/>
          <a:p>
            <a:r>
              <a:rPr lang="en-US" sz="2400" b="1" dirty="0"/>
              <a:t>Less Time to Market</a:t>
            </a:r>
            <a:endParaRPr lang="en-US" sz="2400" b="1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32ABC-F077-4D12-868D-1E4A7D97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9" y="3340187"/>
            <a:ext cx="4964941" cy="244964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CI/CD enables developers deploy to production without manual checks leading to increased revenue.</a:t>
            </a:r>
          </a:p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Less manual checks means less human-caused errors and </a:t>
            </a:r>
            <a:r>
              <a:rPr lang="en-US" sz="2000">
                <a:solidFill>
                  <a:srgbClr val="4F4F4F"/>
                </a:solidFill>
                <a:latin typeface="Open Sans" panose="020B0606030504020204" pitchFamily="34" charset="0"/>
              </a:rPr>
              <a:t>faster checks.</a:t>
            </a:r>
            <a:endParaRPr lang="en-US" sz="2000" dirty="0">
              <a:solidFill>
                <a:srgbClr val="4F4F4F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6D9220-7E4C-4F42-9FFF-B310BB1B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8211" y="2201776"/>
            <a:ext cx="5087073" cy="818149"/>
          </a:xfrm>
        </p:spPr>
        <p:txBody>
          <a:bodyPr/>
          <a:lstStyle/>
          <a:p>
            <a:r>
              <a:rPr lang="en-US" sz="2400" b="1" dirty="0"/>
              <a:t>Release Value Faster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7AA11-AF25-4766-AF2C-08B1A8CC2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842" y="3251696"/>
            <a:ext cx="5283160" cy="2449645"/>
          </a:xfrm>
        </p:spPr>
        <p:txBody>
          <a:bodyPr>
            <a:normAutofit lnSpcReduction="10000"/>
          </a:bodyPr>
          <a:lstStyle/>
          <a:p>
            <a:r>
              <a:rPr lang="en-GB" sz="20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Faster and More Frequent Production Deployments</a:t>
            </a:r>
            <a:r>
              <a:rPr lang="en-US" sz="20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which leads to increase in revenue.</a:t>
            </a:r>
          </a:p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Deployments with CI/CD are started as soon as code is committed or Merged and completed quickly.</a:t>
            </a:r>
          </a:p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This shortens deployment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D1479-DE2F-4234-86CB-455BCFFE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AVOID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46B3-3FDE-4A56-AE15-7CC411F3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390047"/>
            <a:ext cx="5393102" cy="536005"/>
          </a:xfrm>
        </p:spPr>
        <p:txBody>
          <a:bodyPr/>
          <a:lstStyle/>
          <a:p>
            <a:r>
              <a:rPr lang="en-GB" sz="2400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Prevent embarrassing or costly security holes</a:t>
            </a:r>
            <a:endParaRPr lang="en-US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518DF-6892-4EC1-9F09-B0D18C2A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3169718"/>
            <a:ext cx="5393100" cy="293499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CI/CD can detect Security Vulnerabilities preventing us from releasing code with costly security holes in them.</a:t>
            </a:r>
          </a:p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This allows quick detection and fixing of security vulnerabilities in our products.</a:t>
            </a:r>
          </a:p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CI/CD helps us deliver highly secure code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BAA760-DB97-4D4C-A3A4-293C8D6DE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372679"/>
            <a:ext cx="5393101" cy="553373"/>
          </a:xfrm>
        </p:spPr>
        <p:txBody>
          <a:bodyPr/>
          <a:lstStyle/>
          <a:p>
            <a:r>
              <a:rPr lang="en-GB" sz="2400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Less human error, Faster deployments</a:t>
            </a:r>
            <a:endParaRPr lang="en-US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51D320-D851-4194-8D4E-59501239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3169717"/>
            <a:ext cx="5393100" cy="293499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CI/CD allows for repetitive and automated Infrastructure Creation leading to faster deployments and less human error during deployments.</a:t>
            </a:r>
          </a:p>
          <a:p>
            <a:r>
              <a:rPr lang="en-US" sz="2000" dirty="0">
                <a:solidFill>
                  <a:srgbClr val="4F4F4F"/>
                </a:solidFill>
                <a:latin typeface="Open Sans" panose="020B0606030504020204" pitchFamily="34" charset="0"/>
              </a:rPr>
              <a:t>CI/CD can make thousands of deployments the exact same way eliminating human error from the process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0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E520AF-2C04-4E6F-BAD9-E7AFF652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PROTECT COMPANY REVENUE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65DA01-069C-41A7-A06B-E7BA29F3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2498478"/>
            <a:ext cx="5087075" cy="536005"/>
          </a:xfrm>
        </p:spPr>
        <p:txBody>
          <a:bodyPr/>
          <a:lstStyle/>
          <a:p>
            <a:r>
              <a:rPr lang="en-US" sz="2400" dirty="0"/>
              <a:t>Quickly restore production to working state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7D267-992C-46A1-B42A-C5972C6C9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3306006"/>
            <a:ext cx="5393100" cy="2934999"/>
          </a:xfrm>
        </p:spPr>
        <p:txBody>
          <a:bodyPr/>
          <a:lstStyle/>
          <a:p>
            <a:r>
              <a:rPr lang="en-US" dirty="0"/>
              <a:t>CI/CD allows the development team perform automated smoke tests reducing downtime from a deployment-related crash or bug. </a:t>
            </a:r>
          </a:p>
          <a:p>
            <a:r>
              <a:rPr lang="en-US" dirty="0"/>
              <a:t>These smoke test allow us to better screen code for bugs before the get to the consumer’s hands. </a:t>
            </a:r>
          </a:p>
          <a:p>
            <a:r>
              <a:rPr lang="en-US" dirty="0"/>
              <a:t>It allows provision of high value to our consumers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3A96B6-8038-44D1-AC1E-70F0A47A9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0723" y="2498534"/>
            <a:ext cx="5087073" cy="553373"/>
          </a:xfrm>
        </p:spPr>
        <p:txBody>
          <a:bodyPr/>
          <a:lstStyle/>
          <a:p>
            <a:r>
              <a:rPr lang="en-US" sz="2400" dirty="0"/>
              <a:t>Reduced Downtime from deployment related crashes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EA2590-B772-42B5-A78E-5176A76B5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3306006"/>
            <a:ext cx="5393100" cy="2934999"/>
          </a:xfrm>
        </p:spPr>
        <p:txBody>
          <a:bodyPr/>
          <a:lstStyle/>
          <a:p>
            <a:r>
              <a:rPr lang="en-US" dirty="0"/>
              <a:t>CI/CD allows quick undoing of harmful changes to return production to a working state by performing automated rollbacks.</a:t>
            </a:r>
          </a:p>
          <a:p>
            <a:r>
              <a:rPr lang="en-US" dirty="0"/>
              <a:t> These rollbacks are triggered by a job failure </a:t>
            </a:r>
          </a:p>
          <a:p>
            <a:r>
              <a:rPr lang="en-US" dirty="0"/>
              <a:t>The rollbacks restore the production environment to the most recent working state. </a:t>
            </a:r>
          </a:p>
        </p:txBody>
      </p:sp>
    </p:spTree>
    <p:extLst>
      <p:ext uri="{BB962C8B-B14F-4D97-AF65-F5344CB8AC3E}">
        <p14:creationId xmlns:p14="http://schemas.microsoft.com/office/powerpoint/2010/main" val="247360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742EE-5F33-4C40-8E34-C032B2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you!!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C0B53-F62B-4C6C-948D-0F3A70C4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92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</TotalTime>
  <Words>289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Open Sans</vt:lpstr>
      <vt:lpstr>Wingdings 2</vt:lpstr>
      <vt:lpstr>Dividend</vt:lpstr>
      <vt:lpstr>Benefites of CI/CD</vt:lpstr>
      <vt:lpstr>Increased Revenue</vt:lpstr>
      <vt:lpstr>AVOID COSTS</vt:lpstr>
      <vt:lpstr>PROTECT COMPANY REVENUE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Dewalade Ade-onojobi</dc:creator>
  <cp:lastModifiedBy>Dewalade Ade-onojobi</cp:lastModifiedBy>
  <cp:revision>6</cp:revision>
  <dcterms:created xsi:type="dcterms:W3CDTF">2021-12-07T16:04:34Z</dcterms:created>
  <dcterms:modified xsi:type="dcterms:W3CDTF">2021-12-07T17:27:27Z</dcterms:modified>
</cp:coreProperties>
</file>