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4" r:id="rId4"/>
    <p:sldId id="265" r:id="rId5"/>
    <p:sldId id="268" r:id="rId6"/>
    <p:sldId id="257" r:id="rId7"/>
    <p:sldId id="258" r:id="rId8"/>
    <p:sldId id="259" r:id="rId9"/>
    <p:sldId id="261" r:id="rId10"/>
    <p:sldId id="270" r:id="rId11"/>
    <p:sldId id="271" r:id="rId12"/>
    <p:sldId id="273" r:id="rId13"/>
    <p:sldId id="275" r:id="rId14"/>
    <p:sldId id="272" r:id="rId15"/>
    <p:sldId id="276" r:id="rId1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E813-250B-42B1-BF76-FFC84EA82BC5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E5764-420F-40CA-BCBE-4DE5FEB8F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F67AF-3107-4F28-A171-B31F28DCB3F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BF0FD7-4E20-4436-B7A3-5EFECE6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64" y="3267122"/>
            <a:ext cx="1480671" cy="1480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4881-43E9-4020-85E8-1907E400BABE}"/>
              </a:ext>
            </a:extLst>
          </p:cNvPr>
          <p:cNvSpPr txBox="1"/>
          <p:nvPr/>
        </p:nvSpPr>
        <p:spPr>
          <a:xfrm>
            <a:off x="2034177" y="4817858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 Condensed" panose="020B0502040204020203" pitchFamily="34" charset="0"/>
              </a:rPr>
              <a:t>GREEN </a:t>
            </a:r>
            <a:r>
              <a:rPr lang="en-US" sz="4400" b="1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N</a:t>
            </a:r>
            <a:r>
              <a:rPr lang="en-US" sz="4400" b="1" dirty="0">
                <a:solidFill>
                  <a:schemeClr val="accent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BLUE</a:t>
            </a:r>
            <a:endParaRPr lang="en-US" sz="4400" b="1" dirty="0">
              <a:solidFill>
                <a:schemeClr val="accent6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D8C4C-6261-C813-2501-67A64602ACF0}"/>
              </a:ext>
            </a:extLst>
          </p:cNvPr>
          <p:cNvSpPr/>
          <p:nvPr/>
        </p:nvSpPr>
        <p:spPr>
          <a:xfrm>
            <a:off x="-4781862" y="9129010"/>
            <a:ext cx="12308709" cy="3572656"/>
          </a:xfrm>
          <a:custGeom>
            <a:avLst/>
            <a:gdLst>
              <a:gd name="connsiteX0" fmla="*/ 3372802 w 10120822"/>
              <a:gd name="connsiteY0" fmla="*/ 1409708 h 4728146"/>
              <a:gd name="connsiteX1" fmla="*/ 4272211 w 10120822"/>
              <a:gd name="connsiteY1" fmla="*/ 375387 h 4728146"/>
              <a:gd name="connsiteX2" fmla="*/ 6280893 w 10120822"/>
              <a:gd name="connsiteY2" fmla="*/ 1334758 h 4728146"/>
              <a:gd name="connsiteX3" fmla="*/ 7600028 w 10120822"/>
              <a:gd name="connsiteY3" fmla="*/ 45604 h 4728146"/>
              <a:gd name="connsiteX4" fmla="*/ 8769261 w 10120822"/>
              <a:gd name="connsiteY4" fmla="*/ 705171 h 4728146"/>
              <a:gd name="connsiteX5" fmla="*/ 9743621 w 10120822"/>
              <a:gd name="connsiteY5" fmla="*/ 4497682 h 4728146"/>
              <a:gd name="connsiteX6" fmla="*/ 1963726 w 10120822"/>
              <a:gd name="connsiteY6" fmla="*/ 4003007 h 4728146"/>
              <a:gd name="connsiteX7" fmla="*/ 3402782 w 10120822"/>
              <a:gd name="connsiteY7" fmla="*/ 1484659 h 4728146"/>
              <a:gd name="connsiteX8" fmla="*/ 15 w 10120822"/>
              <a:gd name="connsiteY8" fmla="*/ 2129236 h 4728146"/>
              <a:gd name="connsiteX9" fmla="*/ 3372802 w 10120822"/>
              <a:gd name="connsiteY9" fmla="*/ 1409708 h 47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0822" h="4728146">
                <a:moveTo>
                  <a:pt x="3372802" y="1409708"/>
                </a:moveTo>
                <a:cubicBezTo>
                  <a:pt x="4084835" y="1117400"/>
                  <a:pt x="3787529" y="387879"/>
                  <a:pt x="4272211" y="375387"/>
                </a:cubicBezTo>
                <a:cubicBezTo>
                  <a:pt x="4756893" y="362895"/>
                  <a:pt x="5726257" y="1389722"/>
                  <a:pt x="6280893" y="1334758"/>
                </a:cubicBezTo>
                <a:cubicBezTo>
                  <a:pt x="6835529" y="1279794"/>
                  <a:pt x="7185300" y="150535"/>
                  <a:pt x="7600028" y="45604"/>
                </a:cubicBezTo>
                <a:cubicBezTo>
                  <a:pt x="8014756" y="-59327"/>
                  <a:pt x="8411996" y="-36842"/>
                  <a:pt x="8769261" y="705171"/>
                </a:cubicBezTo>
                <a:cubicBezTo>
                  <a:pt x="9126526" y="1447184"/>
                  <a:pt x="10877877" y="3948043"/>
                  <a:pt x="9743621" y="4497682"/>
                </a:cubicBezTo>
                <a:cubicBezTo>
                  <a:pt x="8609365" y="5047321"/>
                  <a:pt x="3020532" y="4505178"/>
                  <a:pt x="1963726" y="4003007"/>
                </a:cubicBezTo>
                <a:cubicBezTo>
                  <a:pt x="906919" y="3500837"/>
                  <a:pt x="3730067" y="1796954"/>
                  <a:pt x="3402782" y="1484659"/>
                </a:cubicBezTo>
                <a:cubicBezTo>
                  <a:pt x="3075497" y="1172364"/>
                  <a:pt x="7510" y="2136731"/>
                  <a:pt x="15" y="2129236"/>
                </a:cubicBezTo>
                <a:cubicBezTo>
                  <a:pt x="-7480" y="2121741"/>
                  <a:pt x="2660769" y="1702016"/>
                  <a:pt x="3372802" y="140970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7335A-478E-B8B5-9163-8EA5D4291B4E}"/>
              </a:ext>
            </a:extLst>
          </p:cNvPr>
          <p:cNvSpPr/>
          <p:nvPr/>
        </p:nvSpPr>
        <p:spPr>
          <a:xfrm>
            <a:off x="-2084310" y="9503764"/>
            <a:ext cx="11103145" cy="2949782"/>
          </a:xfrm>
          <a:custGeom>
            <a:avLst/>
            <a:gdLst>
              <a:gd name="connsiteX0" fmla="*/ 1079967 w 11103145"/>
              <a:gd name="connsiteY0" fmla="*/ 2847931 h 4163785"/>
              <a:gd name="connsiteX1" fmla="*/ 2519023 w 11103145"/>
              <a:gd name="connsiteY1" fmla="*/ 884219 h 4163785"/>
              <a:gd name="connsiteX2" fmla="*/ 5217252 w 11103145"/>
              <a:gd name="connsiteY2" fmla="*/ 1948521 h 4163785"/>
              <a:gd name="connsiteX3" fmla="*/ 7540728 w 11103145"/>
              <a:gd name="connsiteY3" fmla="*/ 29780 h 4163785"/>
              <a:gd name="connsiteX4" fmla="*/ 10178997 w 11103145"/>
              <a:gd name="connsiteY4" fmla="*/ 1004141 h 4163785"/>
              <a:gd name="connsiteX5" fmla="*/ 10328898 w 11103145"/>
              <a:gd name="connsiteY5" fmla="*/ 3897242 h 4163785"/>
              <a:gd name="connsiteX6" fmla="*/ 645252 w 11103145"/>
              <a:gd name="connsiteY6" fmla="*/ 3912232 h 4163785"/>
              <a:gd name="connsiteX7" fmla="*/ 1079967 w 11103145"/>
              <a:gd name="connsiteY7" fmla="*/ 2847931 h 416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03145" h="4163785">
                <a:moveTo>
                  <a:pt x="1079967" y="2847931"/>
                </a:moveTo>
                <a:cubicBezTo>
                  <a:pt x="1392262" y="2343262"/>
                  <a:pt x="1829476" y="1034121"/>
                  <a:pt x="2519023" y="884219"/>
                </a:cubicBezTo>
                <a:cubicBezTo>
                  <a:pt x="3208571" y="734317"/>
                  <a:pt x="4380301" y="2090927"/>
                  <a:pt x="5217252" y="1948521"/>
                </a:cubicBezTo>
                <a:cubicBezTo>
                  <a:pt x="6054203" y="1806114"/>
                  <a:pt x="6713771" y="187177"/>
                  <a:pt x="7540728" y="29780"/>
                </a:cubicBezTo>
                <a:cubicBezTo>
                  <a:pt x="8367685" y="-127617"/>
                  <a:pt x="9714302" y="359564"/>
                  <a:pt x="10178997" y="1004141"/>
                </a:cubicBezTo>
                <a:cubicBezTo>
                  <a:pt x="10643692" y="1648718"/>
                  <a:pt x="11917856" y="3412560"/>
                  <a:pt x="10328898" y="3897242"/>
                </a:cubicBezTo>
                <a:cubicBezTo>
                  <a:pt x="8739940" y="4381924"/>
                  <a:pt x="2186740" y="4092114"/>
                  <a:pt x="645252" y="3912232"/>
                </a:cubicBezTo>
                <a:cubicBezTo>
                  <a:pt x="-896236" y="3732350"/>
                  <a:pt x="767672" y="3352600"/>
                  <a:pt x="1079967" y="2847931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4E4C2CB-F243-0D37-2238-2B9A3EA092A2}"/>
              </a:ext>
            </a:extLst>
          </p:cNvPr>
          <p:cNvSpPr/>
          <p:nvPr/>
        </p:nvSpPr>
        <p:spPr>
          <a:xfrm>
            <a:off x="-1127516" y="10063243"/>
            <a:ext cx="9164028" cy="2444998"/>
          </a:xfrm>
          <a:custGeom>
            <a:avLst/>
            <a:gdLst>
              <a:gd name="connsiteX0" fmla="*/ 792699 w 9164028"/>
              <a:gd name="connsiteY0" fmla="*/ 2244627 h 3055614"/>
              <a:gd name="connsiteX1" fmla="*/ 1867119 w 9164028"/>
              <a:gd name="connsiteY1" fmla="*/ 1101627 h 3055614"/>
              <a:gd name="connsiteX2" fmla="*/ 4564599 w 9164028"/>
              <a:gd name="connsiteY2" fmla="*/ 2107467 h 3055614"/>
              <a:gd name="connsiteX3" fmla="*/ 7330659 w 9164028"/>
              <a:gd name="connsiteY3" fmla="*/ 4347 h 3055614"/>
              <a:gd name="connsiteX4" fmla="*/ 8816559 w 9164028"/>
              <a:gd name="connsiteY4" fmla="*/ 2770407 h 3055614"/>
              <a:gd name="connsiteX5" fmla="*/ 586959 w 9164028"/>
              <a:gd name="connsiteY5" fmla="*/ 2907567 h 3055614"/>
              <a:gd name="connsiteX6" fmla="*/ 792699 w 9164028"/>
              <a:gd name="connsiteY6" fmla="*/ 2244627 h 30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28" h="3055614">
                <a:moveTo>
                  <a:pt x="792699" y="2244627"/>
                </a:moveTo>
                <a:cubicBezTo>
                  <a:pt x="1006059" y="1943637"/>
                  <a:pt x="1238469" y="1124487"/>
                  <a:pt x="1867119" y="1101627"/>
                </a:cubicBezTo>
                <a:cubicBezTo>
                  <a:pt x="2495769" y="1078767"/>
                  <a:pt x="3654009" y="2290347"/>
                  <a:pt x="4564599" y="2107467"/>
                </a:cubicBezTo>
                <a:cubicBezTo>
                  <a:pt x="5475189" y="1924587"/>
                  <a:pt x="6621999" y="-106143"/>
                  <a:pt x="7330659" y="4347"/>
                </a:cubicBezTo>
                <a:cubicBezTo>
                  <a:pt x="8039319" y="114837"/>
                  <a:pt x="9940509" y="2286537"/>
                  <a:pt x="8816559" y="2770407"/>
                </a:cubicBezTo>
                <a:cubicBezTo>
                  <a:pt x="7692609" y="3254277"/>
                  <a:pt x="1920459" y="2995197"/>
                  <a:pt x="586959" y="2907567"/>
                </a:cubicBezTo>
                <a:cubicBezTo>
                  <a:pt x="-746541" y="2819937"/>
                  <a:pt x="579339" y="2545617"/>
                  <a:pt x="792699" y="2244627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27D0BD-79A8-97C7-0E14-2FC72DC639BA}"/>
              </a:ext>
            </a:extLst>
          </p:cNvPr>
          <p:cNvSpPr/>
          <p:nvPr/>
        </p:nvSpPr>
        <p:spPr>
          <a:xfrm>
            <a:off x="-1116542" y="-316971"/>
            <a:ext cx="8643389" cy="3830988"/>
          </a:xfrm>
          <a:custGeom>
            <a:avLst/>
            <a:gdLst>
              <a:gd name="connsiteX0" fmla="*/ 621867 w 6616357"/>
              <a:gd name="connsiteY0" fmla="*/ 3270033 h 3830988"/>
              <a:gd name="connsiteX1" fmla="*/ 1941001 w 6616357"/>
              <a:gd name="connsiteY1" fmla="*/ 3809679 h 3830988"/>
              <a:gd name="connsiteX2" fmla="*/ 2795440 w 6616357"/>
              <a:gd name="connsiteY2" fmla="*/ 2955240 h 3830988"/>
              <a:gd name="connsiteX3" fmla="*/ 3874732 w 6616357"/>
              <a:gd name="connsiteY3" fmla="*/ 3225063 h 3830988"/>
              <a:gd name="connsiteX4" fmla="*/ 4369408 w 6616357"/>
              <a:gd name="connsiteY4" fmla="*/ 2115791 h 3830988"/>
              <a:gd name="connsiteX5" fmla="*/ 5388739 w 6616357"/>
              <a:gd name="connsiteY5" fmla="*/ 1875948 h 3830988"/>
              <a:gd name="connsiteX6" fmla="*/ 5628581 w 6616357"/>
              <a:gd name="connsiteY6" fmla="*/ 1081469 h 3830988"/>
              <a:gd name="connsiteX7" fmla="*/ 6138247 w 6616357"/>
              <a:gd name="connsiteY7" fmla="*/ 526833 h 3830988"/>
              <a:gd name="connsiteX8" fmla="*/ 6183217 w 6616357"/>
              <a:gd name="connsiteY8" fmla="*/ 197050 h 3830988"/>
              <a:gd name="connsiteX9" fmla="*/ 412004 w 6616357"/>
              <a:gd name="connsiteY9" fmla="*/ 257010 h 3830988"/>
              <a:gd name="connsiteX10" fmla="*/ 621867 w 6616357"/>
              <a:gd name="connsiteY10" fmla="*/ 3270033 h 383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357" h="3830988">
                <a:moveTo>
                  <a:pt x="621867" y="3270033"/>
                </a:moveTo>
                <a:cubicBezTo>
                  <a:pt x="876700" y="3862144"/>
                  <a:pt x="1578739" y="3862145"/>
                  <a:pt x="1941001" y="3809679"/>
                </a:cubicBezTo>
                <a:cubicBezTo>
                  <a:pt x="2303263" y="3757213"/>
                  <a:pt x="2473152" y="3052676"/>
                  <a:pt x="2795440" y="2955240"/>
                </a:cubicBezTo>
                <a:cubicBezTo>
                  <a:pt x="3117729" y="2857804"/>
                  <a:pt x="3612404" y="3364971"/>
                  <a:pt x="3874732" y="3225063"/>
                </a:cubicBezTo>
                <a:cubicBezTo>
                  <a:pt x="4137060" y="3085155"/>
                  <a:pt x="4117074" y="2340643"/>
                  <a:pt x="4369408" y="2115791"/>
                </a:cubicBezTo>
                <a:cubicBezTo>
                  <a:pt x="4621742" y="1890939"/>
                  <a:pt x="5178877" y="2048335"/>
                  <a:pt x="5388739" y="1875948"/>
                </a:cubicBezTo>
                <a:cubicBezTo>
                  <a:pt x="5598601" y="1703561"/>
                  <a:pt x="5503663" y="1306321"/>
                  <a:pt x="5628581" y="1081469"/>
                </a:cubicBezTo>
                <a:cubicBezTo>
                  <a:pt x="5753499" y="856616"/>
                  <a:pt x="6045808" y="674236"/>
                  <a:pt x="6138247" y="526833"/>
                </a:cubicBezTo>
                <a:cubicBezTo>
                  <a:pt x="6230686" y="379430"/>
                  <a:pt x="7137591" y="242020"/>
                  <a:pt x="6183217" y="197050"/>
                </a:cubicBezTo>
                <a:cubicBezTo>
                  <a:pt x="5228843" y="152080"/>
                  <a:pt x="1333899" y="-257652"/>
                  <a:pt x="412004" y="257010"/>
                </a:cubicBezTo>
                <a:cubicBezTo>
                  <a:pt x="-509891" y="771672"/>
                  <a:pt x="367034" y="2677922"/>
                  <a:pt x="621867" y="32700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A69036-03F4-CB6D-4E1B-5E4331BFDF38}"/>
              </a:ext>
            </a:extLst>
          </p:cNvPr>
          <p:cNvSpPr/>
          <p:nvPr/>
        </p:nvSpPr>
        <p:spPr>
          <a:xfrm>
            <a:off x="-668847" y="-407855"/>
            <a:ext cx="6739863" cy="3751054"/>
          </a:xfrm>
          <a:custGeom>
            <a:avLst/>
            <a:gdLst>
              <a:gd name="connsiteX0" fmla="*/ 414584 w 6076993"/>
              <a:gd name="connsiteY0" fmla="*/ 3134384 h 3371339"/>
              <a:gd name="connsiteX1" fmla="*/ 1313993 w 6076993"/>
              <a:gd name="connsiteY1" fmla="*/ 2085073 h 3371339"/>
              <a:gd name="connsiteX2" fmla="*/ 2363305 w 6076993"/>
              <a:gd name="connsiteY2" fmla="*/ 2489807 h 3371339"/>
              <a:gd name="connsiteX3" fmla="*/ 3097823 w 6076993"/>
              <a:gd name="connsiteY3" fmla="*/ 1725309 h 3371339"/>
              <a:gd name="connsiteX4" fmla="*/ 3952262 w 6076993"/>
              <a:gd name="connsiteY4" fmla="*/ 1680339 h 3371339"/>
              <a:gd name="connsiteX5" fmla="*/ 4327016 w 6076993"/>
              <a:gd name="connsiteY5" fmla="*/ 780929 h 3371339"/>
              <a:gd name="connsiteX6" fmla="*/ 5511239 w 6076993"/>
              <a:gd name="connsiteY6" fmla="*/ 661007 h 3371339"/>
              <a:gd name="connsiteX7" fmla="*/ 5691121 w 6076993"/>
              <a:gd name="connsiteY7" fmla="*/ 181322 h 3371339"/>
              <a:gd name="connsiteX8" fmla="*/ 354623 w 6076993"/>
              <a:gd name="connsiteY8" fmla="*/ 256273 h 3371339"/>
              <a:gd name="connsiteX9" fmla="*/ 489534 w 6076993"/>
              <a:gd name="connsiteY9" fmla="*/ 3104404 h 3371339"/>
              <a:gd name="connsiteX10" fmla="*/ 414584 w 6076993"/>
              <a:gd name="connsiteY10" fmla="*/ 3134384 h 337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76993" h="3371339">
                <a:moveTo>
                  <a:pt x="414584" y="3134384"/>
                </a:moveTo>
                <a:cubicBezTo>
                  <a:pt x="551994" y="2964496"/>
                  <a:pt x="989206" y="2192502"/>
                  <a:pt x="1313993" y="2085073"/>
                </a:cubicBezTo>
                <a:cubicBezTo>
                  <a:pt x="1638780" y="1977644"/>
                  <a:pt x="2066000" y="2549768"/>
                  <a:pt x="2363305" y="2489807"/>
                </a:cubicBezTo>
                <a:cubicBezTo>
                  <a:pt x="2660610" y="2429846"/>
                  <a:pt x="2832997" y="1860220"/>
                  <a:pt x="3097823" y="1725309"/>
                </a:cubicBezTo>
                <a:cubicBezTo>
                  <a:pt x="3362649" y="1590398"/>
                  <a:pt x="3747397" y="1837736"/>
                  <a:pt x="3952262" y="1680339"/>
                </a:cubicBezTo>
                <a:cubicBezTo>
                  <a:pt x="4157127" y="1522942"/>
                  <a:pt x="4067187" y="950818"/>
                  <a:pt x="4327016" y="780929"/>
                </a:cubicBezTo>
                <a:cubicBezTo>
                  <a:pt x="4586845" y="611040"/>
                  <a:pt x="5283888" y="760941"/>
                  <a:pt x="5511239" y="661007"/>
                </a:cubicBezTo>
                <a:cubicBezTo>
                  <a:pt x="5738590" y="561073"/>
                  <a:pt x="6550557" y="248778"/>
                  <a:pt x="5691121" y="181322"/>
                </a:cubicBezTo>
                <a:cubicBezTo>
                  <a:pt x="4831685" y="113866"/>
                  <a:pt x="1221554" y="-230907"/>
                  <a:pt x="354623" y="256273"/>
                </a:cubicBezTo>
                <a:cubicBezTo>
                  <a:pt x="-512308" y="743453"/>
                  <a:pt x="482039" y="2624719"/>
                  <a:pt x="489534" y="3104404"/>
                </a:cubicBezTo>
                <a:cubicBezTo>
                  <a:pt x="497029" y="3584089"/>
                  <a:pt x="277174" y="3304272"/>
                  <a:pt x="414584" y="313438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6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362296F-724D-4C9D-9AA8-F697D59F5EF6}"/>
              </a:ext>
            </a:extLst>
          </p:cNvPr>
          <p:cNvSpPr/>
          <p:nvPr/>
        </p:nvSpPr>
        <p:spPr>
          <a:xfrm rot="10800000">
            <a:off x="0" y="-1"/>
            <a:ext cx="6858000" cy="6096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653C8-F1DB-478D-9EF1-7DDAC8B0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0"/>
            <a:ext cx="5715000" cy="571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DB94E3-50E1-46FB-851E-B5233ED56DC6}"/>
              </a:ext>
            </a:extLst>
          </p:cNvPr>
          <p:cNvSpPr txBox="1"/>
          <p:nvPr/>
        </p:nvSpPr>
        <p:spPr>
          <a:xfrm>
            <a:off x="2261990" y="6325306"/>
            <a:ext cx="2334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Ingredients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90502-AA80-427E-8E4E-5AC88D3EFE8B}"/>
              </a:ext>
            </a:extLst>
          </p:cNvPr>
          <p:cNvSpPr/>
          <p:nvPr/>
        </p:nvSpPr>
        <p:spPr>
          <a:xfrm>
            <a:off x="391616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2ADFDB-F3A1-4B4E-BB2A-24587151D58A}"/>
              </a:ext>
            </a:extLst>
          </p:cNvPr>
          <p:cNvSpPr/>
          <p:nvPr/>
        </p:nvSpPr>
        <p:spPr>
          <a:xfrm>
            <a:off x="2060395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B7C7F4-F6D7-4174-A51C-213DDE0960A0}"/>
              </a:ext>
            </a:extLst>
          </p:cNvPr>
          <p:cNvSpPr/>
          <p:nvPr/>
        </p:nvSpPr>
        <p:spPr>
          <a:xfrm>
            <a:off x="3729174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4D6E98-78D4-4ACE-90BC-F9A604869762}"/>
              </a:ext>
            </a:extLst>
          </p:cNvPr>
          <p:cNvSpPr/>
          <p:nvPr/>
        </p:nvSpPr>
        <p:spPr>
          <a:xfrm>
            <a:off x="5397953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AF210-AECB-4069-A8C8-28FEDEE8A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" y="7930641"/>
            <a:ext cx="911045" cy="9110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D3B10F-1EBA-4791-B17C-E05520EDC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64" y="8070453"/>
            <a:ext cx="915142" cy="68635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FC8E661-0704-4BC5-AE80-35E519608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457" y="7949702"/>
            <a:ext cx="911997" cy="9278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1EF05-3B3A-4A9E-BA47-0A2F6C180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16" y="7941890"/>
            <a:ext cx="888546" cy="8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ADDFFB7-1FDE-359A-DB80-336E909ADAC8}"/>
              </a:ext>
            </a:extLst>
          </p:cNvPr>
          <p:cNvSpPr/>
          <p:nvPr/>
        </p:nvSpPr>
        <p:spPr>
          <a:xfrm rot="10800000">
            <a:off x="-6" y="-3"/>
            <a:ext cx="6858001" cy="475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BB61F-9382-58BB-3BC6-5EE768C27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15" y="-3"/>
            <a:ext cx="4254955" cy="42549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387B83-041B-C274-95DF-65377B33EF0E}"/>
              </a:ext>
            </a:extLst>
          </p:cNvPr>
          <p:cNvSpPr/>
          <p:nvPr/>
        </p:nvSpPr>
        <p:spPr>
          <a:xfrm>
            <a:off x="391616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F27EB-D6E7-5F14-623E-E98DDFC7ADBC}"/>
              </a:ext>
            </a:extLst>
          </p:cNvPr>
          <p:cNvSpPr/>
          <p:nvPr/>
        </p:nvSpPr>
        <p:spPr>
          <a:xfrm>
            <a:off x="2060395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FDA03F-67A6-5CB2-A0EB-8DE9F4CF63AB}"/>
              </a:ext>
            </a:extLst>
          </p:cNvPr>
          <p:cNvSpPr/>
          <p:nvPr/>
        </p:nvSpPr>
        <p:spPr>
          <a:xfrm>
            <a:off x="3729174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DE2E1A-581A-8186-C0A0-E24CEEED1659}"/>
              </a:ext>
            </a:extLst>
          </p:cNvPr>
          <p:cNvSpPr/>
          <p:nvPr/>
        </p:nvSpPr>
        <p:spPr>
          <a:xfrm>
            <a:off x="5397953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8A2046-5A9A-290C-9F07-FAEA1702D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" y="6251741"/>
            <a:ext cx="911045" cy="9110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9E9728-EF4D-7ECA-294B-2C353A47D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64" y="6391553"/>
            <a:ext cx="915142" cy="686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F80D48-B668-0169-6AB3-E26D71F3A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16" y="6262990"/>
            <a:ext cx="888546" cy="8885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4BD436-D3FB-A1D7-D06B-EB3319424D9F}"/>
              </a:ext>
            </a:extLst>
          </p:cNvPr>
          <p:cNvSpPr txBox="1"/>
          <p:nvPr/>
        </p:nvSpPr>
        <p:spPr>
          <a:xfrm>
            <a:off x="2453868" y="5116124"/>
            <a:ext cx="19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Ingredients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33687-3D6F-847A-3652-774B86CD7F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21" y="6358854"/>
            <a:ext cx="786490" cy="7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ADDFFB7-1FDE-359A-DB80-336E909ADAC8}"/>
              </a:ext>
            </a:extLst>
          </p:cNvPr>
          <p:cNvSpPr/>
          <p:nvPr/>
        </p:nvSpPr>
        <p:spPr>
          <a:xfrm rot="10800000">
            <a:off x="-6" y="-3"/>
            <a:ext cx="6858001" cy="475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387B83-041B-C274-95DF-65377B33EF0E}"/>
              </a:ext>
            </a:extLst>
          </p:cNvPr>
          <p:cNvSpPr/>
          <p:nvPr/>
        </p:nvSpPr>
        <p:spPr>
          <a:xfrm>
            <a:off x="391616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F27EB-D6E7-5F14-623E-E98DDFC7ADBC}"/>
              </a:ext>
            </a:extLst>
          </p:cNvPr>
          <p:cNvSpPr/>
          <p:nvPr/>
        </p:nvSpPr>
        <p:spPr>
          <a:xfrm>
            <a:off x="2060395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FDA03F-67A6-5CB2-A0EB-8DE9F4CF63AB}"/>
              </a:ext>
            </a:extLst>
          </p:cNvPr>
          <p:cNvSpPr/>
          <p:nvPr/>
        </p:nvSpPr>
        <p:spPr>
          <a:xfrm>
            <a:off x="3729174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DE2E1A-581A-8186-C0A0-E24CEEED1659}"/>
              </a:ext>
            </a:extLst>
          </p:cNvPr>
          <p:cNvSpPr/>
          <p:nvPr/>
        </p:nvSpPr>
        <p:spPr>
          <a:xfrm>
            <a:off x="5397953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BD436-D3FB-A1D7-D06B-EB3319424D9F}"/>
              </a:ext>
            </a:extLst>
          </p:cNvPr>
          <p:cNvSpPr txBox="1"/>
          <p:nvPr/>
        </p:nvSpPr>
        <p:spPr>
          <a:xfrm>
            <a:off x="2453868" y="5116124"/>
            <a:ext cx="19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Ingredients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650DB-5972-1B92-EDEA-50FDA494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3" y="852363"/>
            <a:ext cx="4251960" cy="26803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B997751-E13F-D9AA-EEEB-CD9F6F1F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6" y="6230059"/>
            <a:ext cx="939439" cy="89491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3A414C5-1906-AA4B-464E-AD3B12B6A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4973" y="6332515"/>
            <a:ext cx="874426" cy="8744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0464452-EC1C-5DDD-372C-B8EC89C521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60" y="6287281"/>
            <a:ext cx="894916" cy="8949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2F21C1-E3C2-1D7D-E94F-8175FF02B2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78" y="6309597"/>
            <a:ext cx="662513" cy="85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0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ADDFFB7-1FDE-359A-DB80-336E909ADAC8}"/>
              </a:ext>
            </a:extLst>
          </p:cNvPr>
          <p:cNvSpPr/>
          <p:nvPr/>
        </p:nvSpPr>
        <p:spPr>
          <a:xfrm rot="10800000">
            <a:off x="-6" y="-3"/>
            <a:ext cx="6858001" cy="475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387B83-041B-C274-95DF-65377B33EF0E}"/>
              </a:ext>
            </a:extLst>
          </p:cNvPr>
          <p:cNvSpPr/>
          <p:nvPr/>
        </p:nvSpPr>
        <p:spPr>
          <a:xfrm>
            <a:off x="391616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FF27EB-D6E7-5F14-623E-E98DDFC7ADBC}"/>
              </a:ext>
            </a:extLst>
          </p:cNvPr>
          <p:cNvSpPr/>
          <p:nvPr/>
        </p:nvSpPr>
        <p:spPr>
          <a:xfrm>
            <a:off x="2060395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FDA03F-67A6-5CB2-A0EB-8DE9F4CF63AB}"/>
              </a:ext>
            </a:extLst>
          </p:cNvPr>
          <p:cNvSpPr/>
          <p:nvPr/>
        </p:nvSpPr>
        <p:spPr>
          <a:xfrm>
            <a:off x="3729174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DE2E1A-581A-8186-C0A0-E24CEEED1659}"/>
              </a:ext>
            </a:extLst>
          </p:cNvPr>
          <p:cNvSpPr/>
          <p:nvPr/>
        </p:nvSpPr>
        <p:spPr>
          <a:xfrm>
            <a:off x="5397953" y="61875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BD436-D3FB-A1D7-D06B-EB3319424D9F}"/>
              </a:ext>
            </a:extLst>
          </p:cNvPr>
          <p:cNvSpPr txBox="1"/>
          <p:nvPr/>
        </p:nvSpPr>
        <p:spPr>
          <a:xfrm>
            <a:off x="2453868" y="5116124"/>
            <a:ext cx="19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5704C-A336-A9CC-F9D4-0A1EFD5C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3" y="769236"/>
            <a:ext cx="4251960" cy="2676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4AAF41-E9F8-9946-5189-6F30A829D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86" y="6234262"/>
            <a:ext cx="994298" cy="994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47118F-97DA-65B5-5A3F-3298E3CFA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2" y="6255881"/>
            <a:ext cx="867755" cy="9510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020596-DF61-E9CA-29F6-475FD515D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996" y="6321673"/>
            <a:ext cx="819476" cy="819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FE2908-C14A-5755-A7C0-5F0A2C373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953" y="6187598"/>
            <a:ext cx="1094282" cy="10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9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86F589-7A50-4C57-D63D-E9E61F6699C6}"/>
              </a:ext>
            </a:extLst>
          </p:cNvPr>
          <p:cNvSpPr/>
          <p:nvPr/>
        </p:nvSpPr>
        <p:spPr>
          <a:xfrm>
            <a:off x="399111" y="2573282"/>
            <a:ext cx="6052279" cy="39010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4187A8-0243-1B7F-F206-FB9C579F4C40}"/>
              </a:ext>
            </a:extLst>
          </p:cNvPr>
          <p:cNvSpPr/>
          <p:nvPr/>
        </p:nvSpPr>
        <p:spPr>
          <a:xfrm>
            <a:off x="399111" y="7866827"/>
            <a:ext cx="6052279" cy="105567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E6ABB-7E91-F9C1-44D6-483390D03C2C}"/>
              </a:ext>
            </a:extLst>
          </p:cNvPr>
          <p:cNvSpPr txBox="1"/>
          <p:nvPr/>
        </p:nvSpPr>
        <p:spPr>
          <a:xfrm>
            <a:off x="633329" y="1901559"/>
            <a:ext cx="302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CUSTOMER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9DCCA-C246-72B0-3EA2-9C9CA6C8CC4F}"/>
              </a:ext>
            </a:extLst>
          </p:cNvPr>
          <p:cNvSpPr txBox="1"/>
          <p:nvPr/>
        </p:nvSpPr>
        <p:spPr>
          <a:xfrm>
            <a:off x="633329" y="7195104"/>
            <a:ext cx="2254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PAYMENT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8F321-761C-236B-4ADE-53A3B3E6FDFD}"/>
              </a:ext>
            </a:extLst>
          </p:cNvPr>
          <p:cNvSpPr txBox="1"/>
          <p:nvPr/>
        </p:nvSpPr>
        <p:spPr>
          <a:xfrm>
            <a:off x="667989" y="8163833"/>
            <a:ext cx="2254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CASH ON DELIVERY</a:t>
            </a:r>
          </a:p>
        </p:txBody>
      </p:sp>
    </p:spTree>
    <p:extLst>
      <p:ext uri="{BB962C8B-B14F-4D97-AF65-F5344CB8AC3E}">
        <p14:creationId xmlns:p14="http://schemas.microsoft.com/office/powerpoint/2010/main" val="3806172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A8E520-680A-7190-FF52-61BF03BE6C5C}"/>
              </a:ext>
            </a:extLst>
          </p:cNvPr>
          <p:cNvSpPr/>
          <p:nvPr/>
        </p:nvSpPr>
        <p:spPr>
          <a:xfrm>
            <a:off x="535898" y="2653259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Rice Packet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6AA32-B1D4-77C3-9C08-C8AA1734B6EB}"/>
              </a:ext>
            </a:extLst>
          </p:cNvPr>
          <p:cNvSpPr/>
          <p:nvPr/>
        </p:nvSpPr>
        <p:spPr>
          <a:xfrm>
            <a:off x="535897" y="352268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Noodles Packet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14EB69-68CB-F2D1-22AF-699DD00093ED}"/>
              </a:ext>
            </a:extLst>
          </p:cNvPr>
          <p:cNvSpPr/>
          <p:nvPr/>
        </p:nvSpPr>
        <p:spPr>
          <a:xfrm>
            <a:off x="535897" y="439211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Mixed Vegetables Packet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391301-7E1A-359C-2CE8-B07558881484}"/>
              </a:ext>
            </a:extLst>
          </p:cNvPr>
          <p:cNvSpPr/>
          <p:nvPr/>
        </p:nvSpPr>
        <p:spPr>
          <a:xfrm>
            <a:off x="535897" y="526154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Flour Packet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0D3E1-A340-304B-44E4-F6D6E6AE6698}"/>
              </a:ext>
            </a:extLst>
          </p:cNvPr>
          <p:cNvSpPr/>
          <p:nvPr/>
        </p:nvSpPr>
        <p:spPr>
          <a:xfrm>
            <a:off x="535896" y="786983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Sausage Piece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91074D-CD88-9484-6143-6E5AD8DECD3F}"/>
              </a:ext>
            </a:extLst>
          </p:cNvPr>
          <p:cNvSpPr/>
          <p:nvPr/>
        </p:nvSpPr>
        <p:spPr>
          <a:xfrm>
            <a:off x="535897" y="700040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Chicken Piece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D7ADF7-DDD1-92FF-E1B3-FBE8C14A404A}"/>
              </a:ext>
            </a:extLst>
          </p:cNvPr>
          <p:cNvSpPr/>
          <p:nvPr/>
        </p:nvSpPr>
        <p:spPr>
          <a:xfrm>
            <a:off x="535896" y="8739267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Prawn Piece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BF674-4652-77A0-F241-79991EC85F7D}"/>
              </a:ext>
            </a:extLst>
          </p:cNvPr>
          <p:cNvSpPr/>
          <p:nvPr/>
        </p:nvSpPr>
        <p:spPr>
          <a:xfrm>
            <a:off x="535897" y="6130978"/>
            <a:ext cx="5786203" cy="629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Bahnschrift SemiBold Condensed" panose="020B0502040204020203" pitchFamily="34" charset="0"/>
              </a:rPr>
              <a:t>Chickpeas Packet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C5C0F3-6062-D84B-D76F-6F691EE71B14}"/>
              </a:ext>
            </a:extLst>
          </p:cNvPr>
          <p:cNvSpPr txBox="1"/>
          <p:nvPr/>
        </p:nvSpPr>
        <p:spPr>
          <a:xfrm>
            <a:off x="1914052" y="855159"/>
            <a:ext cx="302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GREEN N BLUE INGREDIENTS</a:t>
            </a:r>
          </a:p>
        </p:txBody>
      </p:sp>
    </p:spTree>
    <p:extLst>
      <p:ext uri="{BB962C8B-B14F-4D97-AF65-F5344CB8AC3E}">
        <p14:creationId xmlns:p14="http://schemas.microsoft.com/office/powerpoint/2010/main" val="416323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F67AF-3107-4F28-A171-B31F28DCB3F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BF0FD7-4E20-4436-B7A3-5EFECE6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64" y="3267121"/>
            <a:ext cx="1480671" cy="1480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4881-43E9-4020-85E8-1907E400BABE}"/>
              </a:ext>
            </a:extLst>
          </p:cNvPr>
          <p:cNvSpPr txBox="1"/>
          <p:nvPr/>
        </p:nvSpPr>
        <p:spPr>
          <a:xfrm>
            <a:off x="2034177" y="4802868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 Condensed" panose="020B0502040204020203" pitchFamily="34" charset="0"/>
              </a:rPr>
              <a:t>GREEN </a:t>
            </a:r>
            <a:r>
              <a:rPr lang="en-US" sz="4400" b="1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N</a:t>
            </a:r>
            <a:r>
              <a:rPr lang="en-US" sz="4400" b="1" dirty="0">
                <a:solidFill>
                  <a:schemeClr val="accent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BLUE</a:t>
            </a:r>
            <a:endParaRPr lang="en-US" sz="4400" b="1" dirty="0">
              <a:solidFill>
                <a:schemeClr val="accent6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D8C4C-6261-C813-2501-67A64602ACF0}"/>
              </a:ext>
            </a:extLst>
          </p:cNvPr>
          <p:cNvSpPr/>
          <p:nvPr/>
        </p:nvSpPr>
        <p:spPr>
          <a:xfrm>
            <a:off x="-4781862" y="9129010"/>
            <a:ext cx="12308709" cy="3572656"/>
          </a:xfrm>
          <a:custGeom>
            <a:avLst/>
            <a:gdLst>
              <a:gd name="connsiteX0" fmla="*/ 3372802 w 10120822"/>
              <a:gd name="connsiteY0" fmla="*/ 1409708 h 4728146"/>
              <a:gd name="connsiteX1" fmla="*/ 4272211 w 10120822"/>
              <a:gd name="connsiteY1" fmla="*/ 375387 h 4728146"/>
              <a:gd name="connsiteX2" fmla="*/ 6280893 w 10120822"/>
              <a:gd name="connsiteY2" fmla="*/ 1334758 h 4728146"/>
              <a:gd name="connsiteX3" fmla="*/ 7600028 w 10120822"/>
              <a:gd name="connsiteY3" fmla="*/ 45604 h 4728146"/>
              <a:gd name="connsiteX4" fmla="*/ 8769261 w 10120822"/>
              <a:gd name="connsiteY4" fmla="*/ 705171 h 4728146"/>
              <a:gd name="connsiteX5" fmla="*/ 9743621 w 10120822"/>
              <a:gd name="connsiteY5" fmla="*/ 4497682 h 4728146"/>
              <a:gd name="connsiteX6" fmla="*/ 1963726 w 10120822"/>
              <a:gd name="connsiteY6" fmla="*/ 4003007 h 4728146"/>
              <a:gd name="connsiteX7" fmla="*/ 3402782 w 10120822"/>
              <a:gd name="connsiteY7" fmla="*/ 1484659 h 4728146"/>
              <a:gd name="connsiteX8" fmla="*/ 15 w 10120822"/>
              <a:gd name="connsiteY8" fmla="*/ 2129236 h 4728146"/>
              <a:gd name="connsiteX9" fmla="*/ 3372802 w 10120822"/>
              <a:gd name="connsiteY9" fmla="*/ 1409708 h 47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0822" h="4728146">
                <a:moveTo>
                  <a:pt x="3372802" y="1409708"/>
                </a:moveTo>
                <a:cubicBezTo>
                  <a:pt x="4084835" y="1117400"/>
                  <a:pt x="3787529" y="387879"/>
                  <a:pt x="4272211" y="375387"/>
                </a:cubicBezTo>
                <a:cubicBezTo>
                  <a:pt x="4756893" y="362895"/>
                  <a:pt x="5726257" y="1389722"/>
                  <a:pt x="6280893" y="1334758"/>
                </a:cubicBezTo>
                <a:cubicBezTo>
                  <a:pt x="6835529" y="1279794"/>
                  <a:pt x="7185300" y="150535"/>
                  <a:pt x="7600028" y="45604"/>
                </a:cubicBezTo>
                <a:cubicBezTo>
                  <a:pt x="8014756" y="-59327"/>
                  <a:pt x="8411996" y="-36842"/>
                  <a:pt x="8769261" y="705171"/>
                </a:cubicBezTo>
                <a:cubicBezTo>
                  <a:pt x="9126526" y="1447184"/>
                  <a:pt x="10877877" y="3948043"/>
                  <a:pt x="9743621" y="4497682"/>
                </a:cubicBezTo>
                <a:cubicBezTo>
                  <a:pt x="8609365" y="5047321"/>
                  <a:pt x="3020532" y="4505178"/>
                  <a:pt x="1963726" y="4003007"/>
                </a:cubicBezTo>
                <a:cubicBezTo>
                  <a:pt x="906919" y="3500837"/>
                  <a:pt x="3730067" y="1796954"/>
                  <a:pt x="3402782" y="1484659"/>
                </a:cubicBezTo>
                <a:cubicBezTo>
                  <a:pt x="3075497" y="1172364"/>
                  <a:pt x="7510" y="2136731"/>
                  <a:pt x="15" y="2129236"/>
                </a:cubicBezTo>
                <a:cubicBezTo>
                  <a:pt x="-7480" y="2121741"/>
                  <a:pt x="2660769" y="1702016"/>
                  <a:pt x="3372802" y="140970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7335A-478E-B8B5-9163-8EA5D4291B4E}"/>
              </a:ext>
            </a:extLst>
          </p:cNvPr>
          <p:cNvSpPr/>
          <p:nvPr/>
        </p:nvSpPr>
        <p:spPr>
          <a:xfrm>
            <a:off x="-2084310" y="9503764"/>
            <a:ext cx="11103145" cy="2949782"/>
          </a:xfrm>
          <a:custGeom>
            <a:avLst/>
            <a:gdLst>
              <a:gd name="connsiteX0" fmla="*/ 1079967 w 11103145"/>
              <a:gd name="connsiteY0" fmla="*/ 2847931 h 4163785"/>
              <a:gd name="connsiteX1" fmla="*/ 2519023 w 11103145"/>
              <a:gd name="connsiteY1" fmla="*/ 884219 h 4163785"/>
              <a:gd name="connsiteX2" fmla="*/ 5217252 w 11103145"/>
              <a:gd name="connsiteY2" fmla="*/ 1948521 h 4163785"/>
              <a:gd name="connsiteX3" fmla="*/ 7540728 w 11103145"/>
              <a:gd name="connsiteY3" fmla="*/ 29780 h 4163785"/>
              <a:gd name="connsiteX4" fmla="*/ 10178997 w 11103145"/>
              <a:gd name="connsiteY4" fmla="*/ 1004141 h 4163785"/>
              <a:gd name="connsiteX5" fmla="*/ 10328898 w 11103145"/>
              <a:gd name="connsiteY5" fmla="*/ 3897242 h 4163785"/>
              <a:gd name="connsiteX6" fmla="*/ 645252 w 11103145"/>
              <a:gd name="connsiteY6" fmla="*/ 3912232 h 4163785"/>
              <a:gd name="connsiteX7" fmla="*/ 1079967 w 11103145"/>
              <a:gd name="connsiteY7" fmla="*/ 2847931 h 416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03145" h="4163785">
                <a:moveTo>
                  <a:pt x="1079967" y="2847931"/>
                </a:moveTo>
                <a:cubicBezTo>
                  <a:pt x="1392262" y="2343262"/>
                  <a:pt x="1829476" y="1034121"/>
                  <a:pt x="2519023" y="884219"/>
                </a:cubicBezTo>
                <a:cubicBezTo>
                  <a:pt x="3208571" y="734317"/>
                  <a:pt x="4380301" y="2090927"/>
                  <a:pt x="5217252" y="1948521"/>
                </a:cubicBezTo>
                <a:cubicBezTo>
                  <a:pt x="6054203" y="1806114"/>
                  <a:pt x="6713771" y="187177"/>
                  <a:pt x="7540728" y="29780"/>
                </a:cubicBezTo>
                <a:cubicBezTo>
                  <a:pt x="8367685" y="-127617"/>
                  <a:pt x="9714302" y="359564"/>
                  <a:pt x="10178997" y="1004141"/>
                </a:cubicBezTo>
                <a:cubicBezTo>
                  <a:pt x="10643692" y="1648718"/>
                  <a:pt x="11917856" y="3412560"/>
                  <a:pt x="10328898" y="3897242"/>
                </a:cubicBezTo>
                <a:cubicBezTo>
                  <a:pt x="8739940" y="4381924"/>
                  <a:pt x="2186740" y="4092114"/>
                  <a:pt x="645252" y="3912232"/>
                </a:cubicBezTo>
                <a:cubicBezTo>
                  <a:pt x="-896236" y="3732350"/>
                  <a:pt x="767672" y="3352600"/>
                  <a:pt x="1079967" y="2847931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4E4C2CB-F243-0D37-2238-2B9A3EA092A2}"/>
              </a:ext>
            </a:extLst>
          </p:cNvPr>
          <p:cNvSpPr/>
          <p:nvPr/>
        </p:nvSpPr>
        <p:spPr>
          <a:xfrm>
            <a:off x="-1127516" y="10063243"/>
            <a:ext cx="9164028" cy="2444998"/>
          </a:xfrm>
          <a:custGeom>
            <a:avLst/>
            <a:gdLst>
              <a:gd name="connsiteX0" fmla="*/ 792699 w 9164028"/>
              <a:gd name="connsiteY0" fmla="*/ 2244627 h 3055614"/>
              <a:gd name="connsiteX1" fmla="*/ 1867119 w 9164028"/>
              <a:gd name="connsiteY1" fmla="*/ 1101627 h 3055614"/>
              <a:gd name="connsiteX2" fmla="*/ 4564599 w 9164028"/>
              <a:gd name="connsiteY2" fmla="*/ 2107467 h 3055614"/>
              <a:gd name="connsiteX3" fmla="*/ 7330659 w 9164028"/>
              <a:gd name="connsiteY3" fmla="*/ 4347 h 3055614"/>
              <a:gd name="connsiteX4" fmla="*/ 8816559 w 9164028"/>
              <a:gd name="connsiteY4" fmla="*/ 2770407 h 3055614"/>
              <a:gd name="connsiteX5" fmla="*/ 586959 w 9164028"/>
              <a:gd name="connsiteY5" fmla="*/ 2907567 h 3055614"/>
              <a:gd name="connsiteX6" fmla="*/ 792699 w 9164028"/>
              <a:gd name="connsiteY6" fmla="*/ 2244627 h 30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28" h="3055614">
                <a:moveTo>
                  <a:pt x="792699" y="2244627"/>
                </a:moveTo>
                <a:cubicBezTo>
                  <a:pt x="1006059" y="1943637"/>
                  <a:pt x="1238469" y="1124487"/>
                  <a:pt x="1867119" y="1101627"/>
                </a:cubicBezTo>
                <a:cubicBezTo>
                  <a:pt x="2495769" y="1078767"/>
                  <a:pt x="3654009" y="2290347"/>
                  <a:pt x="4564599" y="2107467"/>
                </a:cubicBezTo>
                <a:cubicBezTo>
                  <a:pt x="5475189" y="1924587"/>
                  <a:pt x="6621999" y="-106143"/>
                  <a:pt x="7330659" y="4347"/>
                </a:cubicBezTo>
                <a:cubicBezTo>
                  <a:pt x="8039319" y="114837"/>
                  <a:pt x="9940509" y="2286537"/>
                  <a:pt x="8816559" y="2770407"/>
                </a:cubicBezTo>
                <a:cubicBezTo>
                  <a:pt x="7692609" y="3254277"/>
                  <a:pt x="1920459" y="2995197"/>
                  <a:pt x="586959" y="2907567"/>
                </a:cubicBezTo>
                <a:cubicBezTo>
                  <a:pt x="-746541" y="2819937"/>
                  <a:pt x="579339" y="2545617"/>
                  <a:pt x="792699" y="2244627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27D0BD-79A8-97C7-0E14-2FC72DC639BA}"/>
              </a:ext>
            </a:extLst>
          </p:cNvPr>
          <p:cNvSpPr/>
          <p:nvPr/>
        </p:nvSpPr>
        <p:spPr>
          <a:xfrm>
            <a:off x="-1116542" y="-316971"/>
            <a:ext cx="8643389" cy="3830988"/>
          </a:xfrm>
          <a:custGeom>
            <a:avLst/>
            <a:gdLst>
              <a:gd name="connsiteX0" fmla="*/ 621867 w 6616357"/>
              <a:gd name="connsiteY0" fmla="*/ 3270033 h 3830988"/>
              <a:gd name="connsiteX1" fmla="*/ 1941001 w 6616357"/>
              <a:gd name="connsiteY1" fmla="*/ 3809679 h 3830988"/>
              <a:gd name="connsiteX2" fmla="*/ 2795440 w 6616357"/>
              <a:gd name="connsiteY2" fmla="*/ 2955240 h 3830988"/>
              <a:gd name="connsiteX3" fmla="*/ 3874732 w 6616357"/>
              <a:gd name="connsiteY3" fmla="*/ 3225063 h 3830988"/>
              <a:gd name="connsiteX4" fmla="*/ 4369408 w 6616357"/>
              <a:gd name="connsiteY4" fmla="*/ 2115791 h 3830988"/>
              <a:gd name="connsiteX5" fmla="*/ 5388739 w 6616357"/>
              <a:gd name="connsiteY5" fmla="*/ 1875948 h 3830988"/>
              <a:gd name="connsiteX6" fmla="*/ 5628581 w 6616357"/>
              <a:gd name="connsiteY6" fmla="*/ 1081469 h 3830988"/>
              <a:gd name="connsiteX7" fmla="*/ 6138247 w 6616357"/>
              <a:gd name="connsiteY7" fmla="*/ 526833 h 3830988"/>
              <a:gd name="connsiteX8" fmla="*/ 6183217 w 6616357"/>
              <a:gd name="connsiteY8" fmla="*/ 197050 h 3830988"/>
              <a:gd name="connsiteX9" fmla="*/ 412004 w 6616357"/>
              <a:gd name="connsiteY9" fmla="*/ 257010 h 3830988"/>
              <a:gd name="connsiteX10" fmla="*/ 621867 w 6616357"/>
              <a:gd name="connsiteY10" fmla="*/ 3270033 h 383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357" h="3830988">
                <a:moveTo>
                  <a:pt x="621867" y="3270033"/>
                </a:moveTo>
                <a:cubicBezTo>
                  <a:pt x="876700" y="3862144"/>
                  <a:pt x="1578739" y="3862145"/>
                  <a:pt x="1941001" y="3809679"/>
                </a:cubicBezTo>
                <a:cubicBezTo>
                  <a:pt x="2303263" y="3757213"/>
                  <a:pt x="2473152" y="3052676"/>
                  <a:pt x="2795440" y="2955240"/>
                </a:cubicBezTo>
                <a:cubicBezTo>
                  <a:pt x="3117729" y="2857804"/>
                  <a:pt x="3612404" y="3364971"/>
                  <a:pt x="3874732" y="3225063"/>
                </a:cubicBezTo>
                <a:cubicBezTo>
                  <a:pt x="4137060" y="3085155"/>
                  <a:pt x="4117074" y="2340643"/>
                  <a:pt x="4369408" y="2115791"/>
                </a:cubicBezTo>
                <a:cubicBezTo>
                  <a:pt x="4621742" y="1890939"/>
                  <a:pt x="5178877" y="2048335"/>
                  <a:pt x="5388739" y="1875948"/>
                </a:cubicBezTo>
                <a:cubicBezTo>
                  <a:pt x="5598601" y="1703561"/>
                  <a:pt x="5503663" y="1306321"/>
                  <a:pt x="5628581" y="1081469"/>
                </a:cubicBezTo>
                <a:cubicBezTo>
                  <a:pt x="5753499" y="856616"/>
                  <a:pt x="6045808" y="674236"/>
                  <a:pt x="6138247" y="526833"/>
                </a:cubicBezTo>
                <a:cubicBezTo>
                  <a:pt x="6230686" y="379430"/>
                  <a:pt x="7137591" y="242020"/>
                  <a:pt x="6183217" y="197050"/>
                </a:cubicBezTo>
                <a:cubicBezTo>
                  <a:pt x="5228843" y="152080"/>
                  <a:pt x="1333899" y="-257652"/>
                  <a:pt x="412004" y="257010"/>
                </a:cubicBezTo>
                <a:cubicBezTo>
                  <a:pt x="-509891" y="771672"/>
                  <a:pt x="367034" y="2677922"/>
                  <a:pt x="621867" y="32700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A69036-03F4-CB6D-4E1B-5E4331BFDF38}"/>
              </a:ext>
            </a:extLst>
          </p:cNvPr>
          <p:cNvSpPr/>
          <p:nvPr/>
        </p:nvSpPr>
        <p:spPr>
          <a:xfrm>
            <a:off x="-668847" y="-407855"/>
            <a:ext cx="6739863" cy="3751054"/>
          </a:xfrm>
          <a:custGeom>
            <a:avLst/>
            <a:gdLst>
              <a:gd name="connsiteX0" fmla="*/ 414584 w 6076993"/>
              <a:gd name="connsiteY0" fmla="*/ 3134384 h 3371339"/>
              <a:gd name="connsiteX1" fmla="*/ 1313993 w 6076993"/>
              <a:gd name="connsiteY1" fmla="*/ 2085073 h 3371339"/>
              <a:gd name="connsiteX2" fmla="*/ 2363305 w 6076993"/>
              <a:gd name="connsiteY2" fmla="*/ 2489807 h 3371339"/>
              <a:gd name="connsiteX3" fmla="*/ 3097823 w 6076993"/>
              <a:gd name="connsiteY3" fmla="*/ 1725309 h 3371339"/>
              <a:gd name="connsiteX4" fmla="*/ 3952262 w 6076993"/>
              <a:gd name="connsiteY4" fmla="*/ 1680339 h 3371339"/>
              <a:gd name="connsiteX5" fmla="*/ 4327016 w 6076993"/>
              <a:gd name="connsiteY5" fmla="*/ 780929 h 3371339"/>
              <a:gd name="connsiteX6" fmla="*/ 5511239 w 6076993"/>
              <a:gd name="connsiteY6" fmla="*/ 661007 h 3371339"/>
              <a:gd name="connsiteX7" fmla="*/ 5691121 w 6076993"/>
              <a:gd name="connsiteY7" fmla="*/ 181322 h 3371339"/>
              <a:gd name="connsiteX8" fmla="*/ 354623 w 6076993"/>
              <a:gd name="connsiteY8" fmla="*/ 256273 h 3371339"/>
              <a:gd name="connsiteX9" fmla="*/ 489534 w 6076993"/>
              <a:gd name="connsiteY9" fmla="*/ 3104404 h 3371339"/>
              <a:gd name="connsiteX10" fmla="*/ 414584 w 6076993"/>
              <a:gd name="connsiteY10" fmla="*/ 3134384 h 337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76993" h="3371339">
                <a:moveTo>
                  <a:pt x="414584" y="3134384"/>
                </a:moveTo>
                <a:cubicBezTo>
                  <a:pt x="551994" y="2964496"/>
                  <a:pt x="989206" y="2192502"/>
                  <a:pt x="1313993" y="2085073"/>
                </a:cubicBezTo>
                <a:cubicBezTo>
                  <a:pt x="1638780" y="1977644"/>
                  <a:pt x="2066000" y="2549768"/>
                  <a:pt x="2363305" y="2489807"/>
                </a:cubicBezTo>
                <a:cubicBezTo>
                  <a:pt x="2660610" y="2429846"/>
                  <a:pt x="2832997" y="1860220"/>
                  <a:pt x="3097823" y="1725309"/>
                </a:cubicBezTo>
                <a:cubicBezTo>
                  <a:pt x="3362649" y="1590398"/>
                  <a:pt x="3747397" y="1837736"/>
                  <a:pt x="3952262" y="1680339"/>
                </a:cubicBezTo>
                <a:cubicBezTo>
                  <a:pt x="4157127" y="1522942"/>
                  <a:pt x="4067187" y="950818"/>
                  <a:pt x="4327016" y="780929"/>
                </a:cubicBezTo>
                <a:cubicBezTo>
                  <a:pt x="4586845" y="611040"/>
                  <a:pt x="5283888" y="760941"/>
                  <a:pt x="5511239" y="661007"/>
                </a:cubicBezTo>
                <a:cubicBezTo>
                  <a:pt x="5738590" y="561073"/>
                  <a:pt x="6550557" y="248778"/>
                  <a:pt x="5691121" y="181322"/>
                </a:cubicBezTo>
                <a:cubicBezTo>
                  <a:pt x="4831685" y="113866"/>
                  <a:pt x="1221554" y="-230907"/>
                  <a:pt x="354623" y="256273"/>
                </a:cubicBezTo>
                <a:cubicBezTo>
                  <a:pt x="-512308" y="743453"/>
                  <a:pt x="482039" y="2624719"/>
                  <a:pt x="489534" y="3104404"/>
                </a:cubicBezTo>
                <a:cubicBezTo>
                  <a:pt x="497029" y="3584089"/>
                  <a:pt x="277174" y="3304272"/>
                  <a:pt x="414584" y="313438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2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F67AF-3107-4F28-A171-B31F28DCB3F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BF0FD7-4E20-4436-B7A3-5EFECE6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64" y="2907361"/>
            <a:ext cx="1480671" cy="1480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4881-43E9-4020-85E8-1907E400BABE}"/>
              </a:ext>
            </a:extLst>
          </p:cNvPr>
          <p:cNvSpPr txBox="1"/>
          <p:nvPr/>
        </p:nvSpPr>
        <p:spPr>
          <a:xfrm>
            <a:off x="2034177" y="4518058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 Condensed" panose="020B0502040204020203" pitchFamily="34" charset="0"/>
              </a:rPr>
              <a:t>GREEN </a:t>
            </a:r>
            <a:r>
              <a:rPr lang="en-US" sz="4400" b="1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N</a:t>
            </a:r>
            <a:r>
              <a:rPr lang="en-US" sz="4400" b="1" dirty="0">
                <a:solidFill>
                  <a:schemeClr val="accent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BLUE</a:t>
            </a:r>
            <a:endParaRPr lang="en-US" sz="4400" b="1" dirty="0">
              <a:solidFill>
                <a:schemeClr val="accent6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3D8C4C-6261-C813-2501-67A64602ACF0}"/>
              </a:ext>
            </a:extLst>
          </p:cNvPr>
          <p:cNvSpPr/>
          <p:nvPr/>
        </p:nvSpPr>
        <p:spPr>
          <a:xfrm>
            <a:off x="-4781862" y="9129010"/>
            <a:ext cx="12308709" cy="3572656"/>
          </a:xfrm>
          <a:custGeom>
            <a:avLst/>
            <a:gdLst>
              <a:gd name="connsiteX0" fmla="*/ 3372802 w 10120822"/>
              <a:gd name="connsiteY0" fmla="*/ 1409708 h 4728146"/>
              <a:gd name="connsiteX1" fmla="*/ 4272211 w 10120822"/>
              <a:gd name="connsiteY1" fmla="*/ 375387 h 4728146"/>
              <a:gd name="connsiteX2" fmla="*/ 6280893 w 10120822"/>
              <a:gd name="connsiteY2" fmla="*/ 1334758 h 4728146"/>
              <a:gd name="connsiteX3" fmla="*/ 7600028 w 10120822"/>
              <a:gd name="connsiteY3" fmla="*/ 45604 h 4728146"/>
              <a:gd name="connsiteX4" fmla="*/ 8769261 w 10120822"/>
              <a:gd name="connsiteY4" fmla="*/ 705171 h 4728146"/>
              <a:gd name="connsiteX5" fmla="*/ 9743621 w 10120822"/>
              <a:gd name="connsiteY5" fmla="*/ 4497682 h 4728146"/>
              <a:gd name="connsiteX6" fmla="*/ 1963726 w 10120822"/>
              <a:gd name="connsiteY6" fmla="*/ 4003007 h 4728146"/>
              <a:gd name="connsiteX7" fmla="*/ 3402782 w 10120822"/>
              <a:gd name="connsiteY7" fmla="*/ 1484659 h 4728146"/>
              <a:gd name="connsiteX8" fmla="*/ 15 w 10120822"/>
              <a:gd name="connsiteY8" fmla="*/ 2129236 h 4728146"/>
              <a:gd name="connsiteX9" fmla="*/ 3372802 w 10120822"/>
              <a:gd name="connsiteY9" fmla="*/ 1409708 h 472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0822" h="4728146">
                <a:moveTo>
                  <a:pt x="3372802" y="1409708"/>
                </a:moveTo>
                <a:cubicBezTo>
                  <a:pt x="4084835" y="1117400"/>
                  <a:pt x="3787529" y="387879"/>
                  <a:pt x="4272211" y="375387"/>
                </a:cubicBezTo>
                <a:cubicBezTo>
                  <a:pt x="4756893" y="362895"/>
                  <a:pt x="5726257" y="1389722"/>
                  <a:pt x="6280893" y="1334758"/>
                </a:cubicBezTo>
                <a:cubicBezTo>
                  <a:pt x="6835529" y="1279794"/>
                  <a:pt x="7185300" y="150535"/>
                  <a:pt x="7600028" y="45604"/>
                </a:cubicBezTo>
                <a:cubicBezTo>
                  <a:pt x="8014756" y="-59327"/>
                  <a:pt x="8411996" y="-36842"/>
                  <a:pt x="8769261" y="705171"/>
                </a:cubicBezTo>
                <a:cubicBezTo>
                  <a:pt x="9126526" y="1447184"/>
                  <a:pt x="10877877" y="3948043"/>
                  <a:pt x="9743621" y="4497682"/>
                </a:cubicBezTo>
                <a:cubicBezTo>
                  <a:pt x="8609365" y="5047321"/>
                  <a:pt x="3020532" y="4505178"/>
                  <a:pt x="1963726" y="4003007"/>
                </a:cubicBezTo>
                <a:cubicBezTo>
                  <a:pt x="906919" y="3500837"/>
                  <a:pt x="3730067" y="1796954"/>
                  <a:pt x="3402782" y="1484659"/>
                </a:cubicBezTo>
                <a:cubicBezTo>
                  <a:pt x="3075497" y="1172364"/>
                  <a:pt x="7510" y="2136731"/>
                  <a:pt x="15" y="2129236"/>
                </a:cubicBezTo>
                <a:cubicBezTo>
                  <a:pt x="-7480" y="2121741"/>
                  <a:pt x="2660769" y="1702016"/>
                  <a:pt x="3372802" y="140970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EE7335A-478E-B8B5-9163-8EA5D4291B4E}"/>
              </a:ext>
            </a:extLst>
          </p:cNvPr>
          <p:cNvSpPr/>
          <p:nvPr/>
        </p:nvSpPr>
        <p:spPr>
          <a:xfrm>
            <a:off x="-2084310" y="9503764"/>
            <a:ext cx="11103145" cy="2949782"/>
          </a:xfrm>
          <a:custGeom>
            <a:avLst/>
            <a:gdLst>
              <a:gd name="connsiteX0" fmla="*/ 1079967 w 11103145"/>
              <a:gd name="connsiteY0" fmla="*/ 2847931 h 4163785"/>
              <a:gd name="connsiteX1" fmla="*/ 2519023 w 11103145"/>
              <a:gd name="connsiteY1" fmla="*/ 884219 h 4163785"/>
              <a:gd name="connsiteX2" fmla="*/ 5217252 w 11103145"/>
              <a:gd name="connsiteY2" fmla="*/ 1948521 h 4163785"/>
              <a:gd name="connsiteX3" fmla="*/ 7540728 w 11103145"/>
              <a:gd name="connsiteY3" fmla="*/ 29780 h 4163785"/>
              <a:gd name="connsiteX4" fmla="*/ 10178997 w 11103145"/>
              <a:gd name="connsiteY4" fmla="*/ 1004141 h 4163785"/>
              <a:gd name="connsiteX5" fmla="*/ 10328898 w 11103145"/>
              <a:gd name="connsiteY5" fmla="*/ 3897242 h 4163785"/>
              <a:gd name="connsiteX6" fmla="*/ 645252 w 11103145"/>
              <a:gd name="connsiteY6" fmla="*/ 3912232 h 4163785"/>
              <a:gd name="connsiteX7" fmla="*/ 1079967 w 11103145"/>
              <a:gd name="connsiteY7" fmla="*/ 2847931 h 416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03145" h="4163785">
                <a:moveTo>
                  <a:pt x="1079967" y="2847931"/>
                </a:moveTo>
                <a:cubicBezTo>
                  <a:pt x="1392262" y="2343262"/>
                  <a:pt x="1829476" y="1034121"/>
                  <a:pt x="2519023" y="884219"/>
                </a:cubicBezTo>
                <a:cubicBezTo>
                  <a:pt x="3208571" y="734317"/>
                  <a:pt x="4380301" y="2090927"/>
                  <a:pt x="5217252" y="1948521"/>
                </a:cubicBezTo>
                <a:cubicBezTo>
                  <a:pt x="6054203" y="1806114"/>
                  <a:pt x="6713771" y="187177"/>
                  <a:pt x="7540728" y="29780"/>
                </a:cubicBezTo>
                <a:cubicBezTo>
                  <a:pt x="8367685" y="-127617"/>
                  <a:pt x="9714302" y="359564"/>
                  <a:pt x="10178997" y="1004141"/>
                </a:cubicBezTo>
                <a:cubicBezTo>
                  <a:pt x="10643692" y="1648718"/>
                  <a:pt x="11917856" y="3412560"/>
                  <a:pt x="10328898" y="3897242"/>
                </a:cubicBezTo>
                <a:cubicBezTo>
                  <a:pt x="8739940" y="4381924"/>
                  <a:pt x="2186740" y="4092114"/>
                  <a:pt x="645252" y="3912232"/>
                </a:cubicBezTo>
                <a:cubicBezTo>
                  <a:pt x="-896236" y="3732350"/>
                  <a:pt x="767672" y="3352600"/>
                  <a:pt x="1079967" y="2847931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4E4C2CB-F243-0D37-2238-2B9A3EA092A2}"/>
              </a:ext>
            </a:extLst>
          </p:cNvPr>
          <p:cNvSpPr/>
          <p:nvPr/>
        </p:nvSpPr>
        <p:spPr>
          <a:xfrm>
            <a:off x="-1127516" y="10063243"/>
            <a:ext cx="9164028" cy="2444998"/>
          </a:xfrm>
          <a:custGeom>
            <a:avLst/>
            <a:gdLst>
              <a:gd name="connsiteX0" fmla="*/ 792699 w 9164028"/>
              <a:gd name="connsiteY0" fmla="*/ 2244627 h 3055614"/>
              <a:gd name="connsiteX1" fmla="*/ 1867119 w 9164028"/>
              <a:gd name="connsiteY1" fmla="*/ 1101627 h 3055614"/>
              <a:gd name="connsiteX2" fmla="*/ 4564599 w 9164028"/>
              <a:gd name="connsiteY2" fmla="*/ 2107467 h 3055614"/>
              <a:gd name="connsiteX3" fmla="*/ 7330659 w 9164028"/>
              <a:gd name="connsiteY3" fmla="*/ 4347 h 3055614"/>
              <a:gd name="connsiteX4" fmla="*/ 8816559 w 9164028"/>
              <a:gd name="connsiteY4" fmla="*/ 2770407 h 3055614"/>
              <a:gd name="connsiteX5" fmla="*/ 586959 w 9164028"/>
              <a:gd name="connsiteY5" fmla="*/ 2907567 h 3055614"/>
              <a:gd name="connsiteX6" fmla="*/ 792699 w 9164028"/>
              <a:gd name="connsiteY6" fmla="*/ 2244627 h 305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4028" h="3055614">
                <a:moveTo>
                  <a:pt x="792699" y="2244627"/>
                </a:moveTo>
                <a:cubicBezTo>
                  <a:pt x="1006059" y="1943637"/>
                  <a:pt x="1238469" y="1124487"/>
                  <a:pt x="1867119" y="1101627"/>
                </a:cubicBezTo>
                <a:cubicBezTo>
                  <a:pt x="2495769" y="1078767"/>
                  <a:pt x="3654009" y="2290347"/>
                  <a:pt x="4564599" y="2107467"/>
                </a:cubicBezTo>
                <a:cubicBezTo>
                  <a:pt x="5475189" y="1924587"/>
                  <a:pt x="6621999" y="-106143"/>
                  <a:pt x="7330659" y="4347"/>
                </a:cubicBezTo>
                <a:cubicBezTo>
                  <a:pt x="8039319" y="114837"/>
                  <a:pt x="9940509" y="2286537"/>
                  <a:pt x="8816559" y="2770407"/>
                </a:cubicBezTo>
                <a:cubicBezTo>
                  <a:pt x="7692609" y="3254277"/>
                  <a:pt x="1920459" y="2995197"/>
                  <a:pt x="586959" y="2907567"/>
                </a:cubicBezTo>
                <a:cubicBezTo>
                  <a:pt x="-746541" y="2819937"/>
                  <a:pt x="579339" y="2545617"/>
                  <a:pt x="792699" y="2244627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27D0BD-79A8-97C7-0E14-2FC72DC639BA}"/>
              </a:ext>
            </a:extLst>
          </p:cNvPr>
          <p:cNvSpPr/>
          <p:nvPr/>
        </p:nvSpPr>
        <p:spPr>
          <a:xfrm>
            <a:off x="-1116542" y="-316971"/>
            <a:ext cx="8643389" cy="3830988"/>
          </a:xfrm>
          <a:custGeom>
            <a:avLst/>
            <a:gdLst>
              <a:gd name="connsiteX0" fmla="*/ 621867 w 6616357"/>
              <a:gd name="connsiteY0" fmla="*/ 3270033 h 3830988"/>
              <a:gd name="connsiteX1" fmla="*/ 1941001 w 6616357"/>
              <a:gd name="connsiteY1" fmla="*/ 3809679 h 3830988"/>
              <a:gd name="connsiteX2" fmla="*/ 2795440 w 6616357"/>
              <a:gd name="connsiteY2" fmla="*/ 2955240 h 3830988"/>
              <a:gd name="connsiteX3" fmla="*/ 3874732 w 6616357"/>
              <a:gd name="connsiteY3" fmla="*/ 3225063 h 3830988"/>
              <a:gd name="connsiteX4" fmla="*/ 4369408 w 6616357"/>
              <a:gd name="connsiteY4" fmla="*/ 2115791 h 3830988"/>
              <a:gd name="connsiteX5" fmla="*/ 5388739 w 6616357"/>
              <a:gd name="connsiteY5" fmla="*/ 1875948 h 3830988"/>
              <a:gd name="connsiteX6" fmla="*/ 5628581 w 6616357"/>
              <a:gd name="connsiteY6" fmla="*/ 1081469 h 3830988"/>
              <a:gd name="connsiteX7" fmla="*/ 6138247 w 6616357"/>
              <a:gd name="connsiteY7" fmla="*/ 526833 h 3830988"/>
              <a:gd name="connsiteX8" fmla="*/ 6183217 w 6616357"/>
              <a:gd name="connsiteY8" fmla="*/ 197050 h 3830988"/>
              <a:gd name="connsiteX9" fmla="*/ 412004 w 6616357"/>
              <a:gd name="connsiteY9" fmla="*/ 257010 h 3830988"/>
              <a:gd name="connsiteX10" fmla="*/ 621867 w 6616357"/>
              <a:gd name="connsiteY10" fmla="*/ 3270033 h 383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16357" h="3830988">
                <a:moveTo>
                  <a:pt x="621867" y="3270033"/>
                </a:moveTo>
                <a:cubicBezTo>
                  <a:pt x="876700" y="3862144"/>
                  <a:pt x="1578739" y="3862145"/>
                  <a:pt x="1941001" y="3809679"/>
                </a:cubicBezTo>
                <a:cubicBezTo>
                  <a:pt x="2303263" y="3757213"/>
                  <a:pt x="2473152" y="3052676"/>
                  <a:pt x="2795440" y="2955240"/>
                </a:cubicBezTo>
                <a:cubicBezTo>
                  <a:pt x="3117729" y="2857804"/>
                  <a:pt x="3612404" y="3364971"/>
                  <a:pt x="3874732" y="3225063"/>
                </a:cubicBezTo>
                <a:cubicBezTo>
                  <a:pt x="4137060" y="3085155"/>
                  <a:pt x="4117074" y="2340643"/>
                  <a:pt x="4369408" y="2115791"/>
                </a:cubicBezTo>
                <a:cubicBezTo>
                  <a:pt x="4621742" y="1890939"/>
                  <a:pt x="5178877" y="2048335"/>
                  <a:pt x="5388739" y="1875948"/>
                </a:cubicBezTo>
                <a:cubicBezTo>
                  <a:pt x="5598601" y="1703561"/>
                  <a:pt x="5503663" y="1306321"/>
                  <a:pt x="5628581" y="1081469"/>
                </a:cubicBezTo>
                <a:cubicBezTo>
                  <a:pt x="5753499" y="856616"/>
                  <a:pt x="6045808" y="674236"/>
                  <a:pt x="6138247" y="526833"/>
                </a:cubicBezTo>
                <a:cubicBezTo>
                  <a:pt x="6230686" y="379430"/>
                  <a:pt x="7137591" y="242020"/>
                  <a:pt x="6183217" y="197050"/>
                </a:cubicBezTo>
                <a:cubicBezTo>
                  <a:pt x="5228843" y="152080"/>
                  <a:pt x="1333899" y="-257652"/>
                  <a:pt x="412004" y="257010"/>
                </a:cubicBezTo>
                <a:cubicBezTo>
                  <a:pt x="-509891" y="771672"/>
                  <a:pt x="367034" y="2677922"/>
                  <a:pt x="621867" y="327003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A69036-03F4-CB6D-4E1B-5E4331BFDF38}"/>
              </a:ext>
            </a:extLst>
          </p:cNvPr>
          <p:cNvSpPr/>
          <p:nvPr/>
        </p:nvSpPr>
        <p:spPr>
          <a:xfrm>
            <a:off x="-668847" y="-407855"/>
            <a:ext cx="6739863" cy="3751054"/>
          </a:xfrm>
          <a:custGeom>
            <a:avLst/>
            <a:gdLst>
              <a:gd name="connsiteX0" fmla="*/ 414584 w 6076993"/>
              <a:gd name="connsiteY0" fmla="*/ 3134384 h 3371339"/>
              <a:gd name="connsiteX1" fmla="*/ 1313993 w 6076993"/>
              <a:gd name="connsiteY1" fmla="*/ 2085073 h 3371339"/>
              <a:gd name="connsiteX2" fmla="*/ 2363305 w 6076993"/>
              <a:gd name="connsiteY2" fmla="*/ 2489807 h 3371339"/>
              <a:gd name="connsiteX3" fmla="*/ 3097823 w 6076993"/>
              <a:gd name="connsiteY3" fmla="*/ 1725309 h 3371339"/>
              <a:gd name="connsiteX4" fmla="*/ 3952262 w 6076993"/>
              <a:gd name="connsiteY4" fmla="*/ 1680339 h 3371339"/>
              <a:gd name="connsiteX5" fmla="*/ 4327016 w 6076993"/>
              <a:gd name="connsiteY5" fmla="*/ 780929 h 3371339"/>
              <a:gd name="connsiteX6" fmla="*/ 5511239 w 6076993"/>
              <a:gd name="connsiteY6" fmla="*/ 661007 h 3371339"/>
              <a:gd name="connsiteX7" fmla="*/ 5691121 w 6076993"/>
              <a:gd name="connsiteY7" fmla="*/ 181322 h 3371339"/>
              <a:gd name="connsiteX8" fmla="*/ 354623 w 6076993"/>
              <a:gd name="connsiteY8" fmla="*/ 256273 h 3371339"/>
              <a:gd name="connsiteX9" fmla="*/ 489534 w 6076993"/>
              <a:gd name="connsiteY9" fmla="*/ 3104404 h 3371339"/>
              <a:gd name="connsiteX10" fmla="*/ 414584 w 6076993"/>
              <a:gd name="connsiteY10" fmla="*/ 3134384 h 337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76993" h="3371339">
                <a:moveTo>
                  <a:pt x="414584" y="3134384"/>
                </a:moveTo>
                <a:cubicBezTo>
                  <a:pt x="551994" y="2964496"/>
                  <a:pt x="989206" y="2192502"/>
                  <a:pt x="1313993" y="2085073"/>
                </a:cubicBezTo>
                <a:cubicBezTo>
                  <a:pt x="1638780" y="1977644"/>
                  <a:pt x="2066000" y="2549768"/>
                  <a:pt x="2363305" y="2489807"/>
                </a:cubicBezTo>
                <a:cubicBezTo>
                  <a:pt x="2660610" y="2429846"/>
                  <a:pt x="2832997" y="1860220"/>
                  <a:pt x="3097823" y="1725309"/>
                </a:cubicBezTo>
                <a:cubicBezTo>
                  <a:pt x="3362649" y="1590398"/>
                  <a:pt x="3747397" y="1837736"/>
                  <a:pt x="3952262" y="1680339"/>
                </a:cubicBezTo>
                <a:cubicBezTo>
                  <a:pt x="4157127" y="1522942"/>
                  <a:pt x="4067187" y="950818"/>
                  <a:pt x="4327016" y="780929"/>
                </a:cubicBezTo>
                <a:cubicBezTo>
                  <a:pt x="4586845" y="611040"/>
                  <a:pt x="5283888" y="760941"/>
                  <a:pt x="5511239" y="661007"/>
                </a:cubicBezTo>
                <a:cubicBezTo>
                  <a:pt x="5738590" y="561073"/>
                  <a:pt x="6550557" y="248778"/>
                  <a:pt x="5691121" y="181322"/>
                </a:cubicBezTo>
                <a:cubicBezTo>
                  <a:pt x="4831685" y="113866"/>
                  <a:pt x="1221554" y="-230907"/>
                  <a:pt x="354623" y="256273"/>
                </a:cubicBezTo>
                <a:cubicBezTo>
                  <a:pt x="-512308" y="743453"/>
                  <a:pt x="482039" y="2624719"/>
                  <a:pt x="489534" y="3104404"/>
                </a:cubicBezTo>
                <a:cubicBezTo>
                  <a:pt x="497029" y="3584089"/>
                  <a:pt x="277174" y="3304272"/>
                  <a:pt x="414584" y="313438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6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FD380-8996-488E-846C-4F94CC79F085}"/>
              </a:ext>
            </a:extLst>
          </p:cNvPr>
          <p:cNvSpPr txBox="1"/>
          <p:nvPr/>
        </p:nvSpPr>
        <p:spPr>
          <a:xfrm>
            <a:off x="220368" y="284813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A820A-86ED-442A-9E5A-0B6D1A194DA0}"/>
              </a:ext>
            </a:extLst>
          </p:cNvPr>
          <p:cNvSpPr/>
          <p:nvPr/>
        </p:nvSpPr>
        <p:spPr>
          <a:xfrm rot="811940">
            <a:off x="-1402058" y="8960082"/>
            <a:ext cx="10598999" cy="4694228"/>
          </a:xfrm>
          <a:custGeom>
            <a:avLst/>
            <a:gdLst>
              <a:gd name="connsiteX0" fmla="*/ 424128 w 10598999"/>
              <a:gd name="connsiteY0" fmla="*/ 2325687 h 4694228"/>
              <a:gd name="connsiteX1" fmla="*/ 2147997 w 10598999"/>
              <a:gd name="connsiteY1" fmla="*/ 901621 h 4694228"/>
              <a:gd name="connsiteX2" fmla="*/ 3691984 w 10598999"/>
              <a:gd name="connsiteY2" fmla="*/ 1950933 h 4694228"/>
              <a:gd name="connsiteX3" fmla="*/ 5295932 w 10598999"/>
              <a:gd name="connsiteY3" fmla="*/ 661779 h 4694228"/>
              <a:gd name="connsiteX4" fmla="*/ 7049781 w 10598999"/>
              <a:gd name="connsiteY4" fmla="*/ 1771051 h 4694228"/>
              <a:gd name="connsiteX5" fmla="*/ 8353925 w 10598999"/>
              <a:gd name="connsiteY5" fmla="*/ 2211 h 4694228"/>
              <a:gd name="connsiteX6" fmla="*/ 10272666 w 10598999"/>
              <a:gd name="connsiteY6" fmla="*/ 2205765 h 4694228"/>
              <a:gd name="connsiteX7" fmla="*/ 963774 w 10598999"/>
              <a:gd name="connsiteY7" fmla="*/ 4694133 h 4694228"/>
              <a:gd name="connsiteX8" fmla="*/ 424128 w 10598999"/>
              <a:gd name="connsiteY8" fmla="*/ 2325687 h 46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8999" h="4694228">
                <a:moveTo>
                  <a:pt x="424128" y="2325687"/>
                </a:moveTo>
                <a:cubicBezTo>
                  <a:pt x="621499" y="1693602"/>
                  <a:pt x="1603354" y="964080"/>
                  <a:pt x="2147997" y="901621"/>
                </a:cubicBezTo>
                <a:cubicBezTo>
                  <a:pt x="2692640" y="839162"/>
                  <a:pt x="3167328" y="1990907"/>
                  <a:pt x="3691984" y="1950933"/>
                </a:cubicBezTo>
                <a:cubicBezTo>
                  <a:pt x="4216640" y="1910959"/>
                  <a:pt x="4736299" y="691759"/>
                  <a:pt x="5295932" y="661779"/>
                </a:cubicBezTo>
                <a:cubicBezTo>
                  <a:pt x="5855565" y="631799"/>
                  <a:pt x="6540116" y="1880979"/>
                  <a:pt x="7049781" y="1771051"/>
                </a:cubicBezTo>
                <a:cubicBezTo>
                  <a:pt x="7559446" y="1661123"/>
                  <a:pt x="7816778" y="-70241"/>
                  <a:pt x="8353925" y="2211"/>
                </a:cubicBezTo>
                <a:cubicBezTo>
                  <a:pt x="8891072" y="74663"/>
                  <a:pt x="11504358" y="1423778"/>
                  <a:pt x="10272666" y="2205765"/>
                </a:cubicBezTo>
                <a:cubicBezTo>
                  <a:pt x="9040974" y="2987752"/>
                  <a:pt x="2600200" y="4679143"/>
                  <a:pt x="963774" y="4694133"/>
                </a:cubicBezTo>
                <a:cubicBezTo>
                  <a:pt x="-672652" y="4709123"/>
                  <a:pt x="226757" y="2957772"/>
                  <a:pt x="424128" y="2325687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C40C55-3795-4EF1-B1CC-D6F4028271D9}"/>
              </a:ext>
            </a:extLst>
          </p:cNvPr>
          <p:cNvSpPr/>
          <p:nvPr/>
        </p:nvSpPr>
        <p:spPr>
          <a:xfrm>
            <a:off x="-3026307" y="8474143"/>
            <a:ext cx="11429937" cy="5108924"/>
          </a:xfrm>
          <a:custGeom>
            <a:avLst/>
            <a:gdLst>
              <a:gd name="connsiteX0" fmla="*/ 731692 w 8926921"/>
              <a:gd name="connsiteY0" fmla="*/ 1844478 h 3544485"/>
              <a:gd name="connsiteX1" fmla="*/ 1121437 w 8926921"/>
              <a:gd name="connsiteY1" fmla="*/ 1844478 h 3544485"/>
              <a:gd name="connsiteX2" fmla="*/ 2290669 w 8926921"/>
              <a:gd name="connsiteY2" fmla="*/ 555324 h 3544485"/>
              <a:gd name="connsiteX3" fmla="*/ 3265030 w 8926921"/>
              <a:gd name="connsiteY3" fmla="*/ 1574655 h 3544485"/>
              <a:gd name="connsiteX4" fmla="*/ 4329332 w 8926921"/>
              <a:gd name="connsiteY4" fmla="*/ 270510 h 3544485"/>
              <a:gd name="connsiteX5" fmla="*/ 5918289 w 8926921"/>
              <a:gd name="connsiteY5" fmla="*/ 1664596 h 3544485"/>
              <a:gd name="connsiteX6" fmla="*/ 6787719 w 8926921"/>
              <a:gd name="connsiteY6" fmla="*/ 688 h 3544485"/>
              <a:gd name="connsiteX7" fmla="*/ 8211784 w 8926921"/>
              <a:gd name="connsiteY7" fmla="*/ 1484714 h 3544485"/>
              <a:gd name="connsiteX8" fmla="*/ 8331706 w 8926921"/>
              <a:gd name="connsiteY8" fmla="*/ 3343494 h 3544485"/>
              <a:gd name="connsiteX9" fmla="*/ 536820 w 8926921"/>
              <a:gd name="connsiteY9" fmla="*/ 3328504 h 3544485"/>
              <a:gd name="connsiteX10" fmla="*/ 731692 w 8926921"/>
              <a:gd name="connsiteY10" fmla="*/ 1844478 h 354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6921" h="3544485">
                <a:moveTo>
                  <a:pt x="731692" y="1844478"/>
                </a:moveTo>
                <a:cubicBezTo>
                  <a:pt x="829128" y="1597140"/>
                  <a:pt x="861608" y="2059337"/>
                  <a:pt x="1121437" y="1844478"/>
                </a:cubicBezTo>
                <a:cubicBezTo>
                  <a:pt x="1381266" y="1629619"/>
                  <a:pt x="1933404" y="600294"/>
                  <a:pt x="2290669" y="555324"/>
                </a:cubicBezTo>
                <a:cubicBezTo>
                  <a:pt x="2647934" y="510354"/>
                  <a:pt x="2925253" y="1622124"/>
                  <a:pt x="3265030" y="1574655"/>
                </a:cubicBezTo>
                <a:cubicBezTo>
                  <a:pt x="3604807" y="1527186"/>
                  <a:pt x="3887122" y="255520"/>
                  <a:pt x="4329332" y="270510"/>
                </a:cubicBezTo>
                <a:cubicBezTo>
                  <a:pt x="4771542" y="285500"/>
                  <a:pt x="5508558" y="1709566"/>
                  <a:pt x="5918289" y="1664596"/>
                </a:cubicBezTo>
                <a:cubicBezTo>
                  <a:pt x="6328020" y="1619626"/>
                  <a:pt x="6405470" y="30668"/>
                  <a:pt x="6787719" y="688"/>
                </a:cubicBezTo>
                <a:cubicBezTo>
                  <a:pt x="7169968" y="-29292"/>
                  <a:pt x="7954453" y="927580"/>
                  <a:pt x="8211784" y="1484714"/>
                </a:cubicBezTo>
                <a:cubicBezTo>
                  <a:pt x="8469115" y="2041848"/>
                  <a:pt x="9610867" y="3036196"/>
                  <a:pt x="8331706" y="3343494"/>
                </a:cubicBezTo>
                <a:cubicBezTo>
                  <a:pt x="7052545" y="3650792"/>
                  <a:pt x="1805987" y="3573343"/>
                  <a:pt x="536820" y="3328504"/>
                </a:cubicBezTo>
                <a:cubicBezTo>
                  <a:pt x="-732347" y="3083665"/>
                  <a:pt x="634256" y="2091816"/>
                  <a:pt x="731692" y="184447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FD380-8996-488E-846C-4F94CC79F085}"/>
              </a:ext>
            </a:extLst>
          </p:cNvPr>
          <p:cNvSpPr txBox="1"/>
          <p:nvPr/>
        </p:nvSpPr>
        <p:spPr>
          <a:xfrm>
            <a:off x="3053509" y="3912433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A820A-86ED-442A-9E5A-0B6D1A194DA0}"/>
              </a:ext>
            </a:extLst>
          </p:cNvPr>
          <p:cNvSpPr/>
          <p:nvPr/>
        </p:nvSpPr>
        <p:spPr>
          <a:xfrm rot="811940">
            <a:off x="-1402058" y="8960082"/>
            <a:ext cx="10598999" cy="4694228"/>
          </a:xfrm>
          <a:custGeom>
            <a:avLst/>
            <a:gdLst>
              <a:gd name="connsiteX0" fmla="*/ 424128 w 10598999"/>
              <a:gd name="connsiteY0" fmla="*/ 2325687 h 4694228"/>
              <a:gd name="connsiteX1" fmla="*/ 2147997 w 10598999"/>
              <a:gd name="connsiteY1" fmla="*/ 901621 h 4694228"/>
              <a:gd name="connsiteX2" fmla="*/ 3691984 w 10598999"/>
              <a:gd name="connsiteY2" fmla="*/ 1950933 h 4694228"/>
              <a:gd name="connsiteX3" fmla="*/ 5295932 w 10598999"/>
              <a:gd name="connsiteY3" fmla="*/ 661779 h 4694228"/>
              <a:gd name="connsiteX4" fmla="*/ 7049781 w 10598999"/>
              <a:gd name="connsiteY4" fmla="*/ 1771051 h 4694228"/>
              <a:gd name="connsiteX5" fmla="*/ 8353925 w 10598999"/>
              <a:gd name="connsiteY5" fmla="*/ 2211 h 4694228"/>
              <a:gd name="connsiteX6" fmla="*/ 10272666 w 10598999"/>
              <a:gd name="connsiteY6" fmla="*/ 2205765 h 4694228"/>
              <a:gd name="connsiteX7" fmla="*/ 963774 w 10598999"/>
              <a:gd name="connsiteY7" fmla="*/ 4694133 h 4694228"/>
              <a:gd name="connsiteX8" fmla="*/ 424128 w 10598999"/>
              <a:gd name="connsiteY8" fmla="*/ 2325687 h 46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8999" h="4694228">
                <a:moveTo>
                  <a:pt x="424128" y="2325687"/>
                </a:moveTo>
                <a:cubicBezTo>
                  <a:pt x="621499" y="1693602"/>
                  <a:pt x="1603354" y="964080"/>
                  <a:pt x="2147997" y="901621"/>
                </a:cubicBezTo>
                <a:cubicBezTo>
                  <a:pt x="2692640" y="839162"/>
                  <a:pt x="3167328" y="1990907"/>
                  <a:pt x="3691984" y="1950933"/>
                </a:cubicBezTo>
                <a:cubicBezTo>
                  <a:pt x="4216640" y="1910959"/>
                  <a:pt x="4736299" y="691759"/>
                  <a:pt x="5295932" y="661779"/>
                </a:cubicBezTo>
                <a:cubicBezTo>
                  <a:pt x="5855565" y="631799"/>
                  <a:pt x="6540116" y="1880979"/>
                  <a:pt x="7049781" y="1771051"/>
                </a:cubicBezTo>
                <a:cubicBezTo>
                  <a:pt x="7559446" y="1661123"/>
                  <a:pt x="7816778" y="-70241"/>
                  <a:pt x="8353925" y="2211"/>
                </a:cubicBezTo>
                <a:cubicBezTo>
                  <a:pt x="8891072" y="74663"/>
                  <a:pt x="11504358" y="1423778"/>
                  <a:pt x="10272666" y="2205765"/>
                </a:cubicBezTo>
                <a:cubicBezTo>
                  <a:pt x="9040974" y="2987752"/>
                  <a:pt x="2600200" y="4679143"/>
                  <a:pt x="963774" y="4694133"/>
                </a:cubicBezTo>
                <a:cubicBezTo>
                  <a:pt x="-672652" y="4709123"/>
                  <a:pt x="226757" y="2957772"/>
                  <a:pt x="424128" y="2325687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C40C55-3795-4EF1-B1CC-D6F4028271D9}"/>
              </a:ext>
            </a:extLst>
          </p:cNvPr>
          <p:cNvSpPr/>
          <p:nvPr/>
        </p:nvSpPr>
        <p:spPr>
          <a:xfrm>
            <a:off x="-3026307" y="8474143"/>
            <a:ext cx="11429937" cy="5108924"/>
          </a:xfrm>
          <a:custGeom>
            <a:avLst/>
            <a:gdLst>
              <a:gd name="connsiteX0" fmla="*/ 731692 w 8926921"/>
              <a:gd name="connsiteY0" fmla="*/ 1844478 h 3544485"/>
              <a:gd name="connsiteX1" fmla="*/ 1121437 w 8926921"/>
              <a:gd name="connsiteY1" fmla="*/ 1844478 h 3544485"/>
              <a:gd name="connsiteX2" fmla="*/ 2290669 w 8926921"/>
              <a:gd name="connsiteY2" fmla="*/ 555324 h 3544485"/>
              <a:gd name="connsiteX3" fmla="*/ 3265030 w 8926921"/>
              <a:gd name="connsiteY3" fmla="*/ 1574655 h 3544485"/>
              <a:gd name="connsiteX4" fmla="*/ 4329332 w 8926921"/>
              <a:gd name="connsiteY4" fmla="*/ 270510 h 3544485"/>
              <a:gd name="connsiteX5" fmla="*/ 5918289 w 8926921"/>
              <a:gd name="connsiteY5" fmla="*/ 1664596 h 3544485"/>
              <a:gd name="connsiteX6" fmla="*/ 6787719 w 8926921"/>
              <a:gd name="connsiteY6" fmla="*/ 688 h 3544485"/>
              <a:gd name="connsiteX7" fmla="*/ 8211784 w 8926921"/>
              <a:gd name="connsiteY7" fmla="*/ 1484714 h 3544485"/>
              <a:gd name="connsiteX8" fmla="*/ 8331706 w 8926921"/>
              <a:gd name="connsiteY8" fmla="*/ 3343494 h 3544485"/>
              <a:gd name="connsiteX9" fmla="*/ 536820 w 8926921"/>
              <a:gd name="connsiteY9" fmla="*/ 3328504 h 3544485"/>
              <a:gd name="connsiteX10" fmla="*/ 731692 w 8926921"/>
              <a:gd name="connsiteY10" fmla="*/ 1844478 h 354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6921" h="3544485">
                <a:moveTo>
                  <a:pt x="731692" y="1844478"/>
                </a:moveTo>
                <a:cubicBezTo>
                  <a:pt x="829128" y="1597140"/>
                  <a:pt x="861608" y="2059337"/>
                  <a:pt x="1121437" y="1844478"/>
                </a:cubicBezTo>
                <a:cubicBezTo>
                  <a:pt x="1381266" y="1629619"/>
                  <a:pt x="1933404" y="600294"/>
                  <a:pt x="2290669" y="555324"/>
                </a:cubicBezTo>
                <a:cubicBezTo>
                  <a:pt x="2647934" y="510354"/>
                  <a:pt x="2925253" y="1622124"/>
                  <a:pt x="3265030" y="1574655"/>
                </a:cubicBezTo>
                <a:cubicBezTo>
                  <a:pt x="3604807" y="1527186"/>
                  <a:pt x="3887122" y="255520"/>
                  <a:pt x="4329332" y="270510"/>
                </a:cubicBezTo>
                <a:cubicBezTo>
                  <a:pt x="4771542" y="285500"/>
                  <a:pt x="5508558" y="1709566"/>
                  <a:pt x="5918289" y="1664596"/>
                </a:cubicBezTo>
                <a:cubicBezTo>
                  <a:pt x="6328020" y="1619626"/>
                  <a:pt x="6405470" y="30668"/>
                  <a:pt x="6787719" y="688"/>
                </a:cubicBezTo>
                <a:cubicBezTo>
                  <a:pt x="7169968" y="-29292"/>
                  <a:pt x="7954453" y="927580"/>
                  <a:pt x="8211784" y="1484714"/>
                </a:cubicBezTo>
                <a:cubicBezTo>
                  <a:pt x="8469115" y="2041848"/>
                  <a:pt x="9610867" y="3036196"/>
                  <a:pt x="8331706" y="3343494"/>
                </a:cubicBezTo>
                <a:cubicBezTo>
                  <a:pt x="7052545" y="3650792"/>
                  <a:pt x="1805987" y="3573343"/>
                  <a:pt x="536820" y="3328504"/>
                </a:cubicBezTo>
                <a:cubicBezTo>
                  <a:pt x="-732347" y="3083665"/>
                  <a:pt x="634256" y="2091816"/>
                  <a:pt x="731692" y="184447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4BF1469-3514-A4BD-39CC-EECBE5CC0799}"/>
              </a:ext>
            </a:extLst>
          </p:cNvPr>
          <p:cNvSpPr/>
          <p:nvPr/>
        </p:nvSpPr>
        <p:spPr>
          <a:xfrm>
            <a:off x="-816753" y="-310359"/>
            <a:ext cx="5891891" cy="3385228"/>
          </a:xfrm>
          <a:custGeom>
            <a:avLst/>
            <a:gdLst>
              <a:gd name="connsiteX0" fmla="*/ 427009 w 5891891"/>
              <a:gd name="connsiteY0" fmla="*/ 3308392 h 3385228"/>
              <a:gd name="connsiteX1" fmla="*/ 1446340 w 5891891"/>
              <a:gd name="connsiteY1" fmla="*/ 2498923 h 3385228"/>
              <a:gd name="connsiteX2" fmla="*/ 2660543 w 5891891"/>
              <a:gd name="connsiteY2" fmla="*/ 2798726 h 3385228"/>
              <a:gd name="connsiteX3" fmla="*/ 3005317 w 5891891"/>
              <a:gd name="connsiteY3" fmla="*/ 2019238 h 3385228"/>
              <a:gd name="connsiteX4" fmla="*/ 3799796 w 5891891"/>
              <a:gd name="connsiteY4" fmla="*/ 2244090 h 3385228"/>
              <a:gd name="connsiteX5" fmla="*/ 4024648 w 5891891"/>
              <a:gd name="connsiteY5" fmla="*/ 1554543 h 3385228"/>
              <a:gd name="connsiteX6" fmla="*/ 4699205 w 5891891"/>
              <a:gd name="connsiteY6" fmla="*/ 1794385 h 3385228"/>
              <a:gd name="connsiteX7" fmla="*/ 4879087 w 5891891"/>
              <a:gd name="connsiteY7" fmla="*/ 984916 h 3385228"/>
              <a:gd name="connsiteX8" fmla="*/ 5673566 w 5891891"/>
              <a:gd name="connsiteY8" fmla="*/ 235408 h 3385228"/>
              <a:gd name="connsiteX9" fmla="*/ 427009 w 5891891"/>
              <a:gd name="connsiteY9" fmla="*/ 265389 h 3385228"/>
              <a:gd name="connsiteX10" fmla="*/ 427009 w 5891891"/>
              <a:gd name="connsiteY10" fmla="*/ 3308392 h 338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91891" h="3385228">
                <a:moveTo>
                  <a:pt x="427009" y="3308392"/>
                </a:moveTo>
                <a:cubicBezTo>
                  <a:pt x="596897" y="3680648"/>
                  <a:pt x="1074084" y="2583867"/>
                  <a:pt x="1446340" y="2498923"/>
                </a:cubicBezTo>
                <a:cubicBezTo>
                  <a:pt x="1818596" y="2413979"/>
                  <a:pt x="2400714" y="2878673"/>
                  <a:pt x="2660543" y="2798726"/>
                </a:cubicBezTo>
                <a:cubicBezTo>
                  <a:pt x="2920372" y="2718779"/>
                  <a:pt x="2815442" y="2111677"/>
                  <a:pt x="3005317" y="2019238"/>
                </a:cubicBezTo>
                <a:cubicBezTo>
                  <a:pt x="3195192" y="1926799"/>
                  <a:pt x="3629908" y="2321539"/>
                  <a:pt x="3799796" y="2244090"/>
                </a:cubicBezTo>
                <a:cubicBezTo>
                  <a:pt x="3969684" y="2166641"/>
                  <a:pt x="3874747" y="1629494"/>
                  <a:pt x="4024648" y="1554543"/>
                </a:cubicBezTo>
                <a:cubicBezTo>
                  <a:pt x="4174550" y="1479592"/>
                  <a:pt x="4556799" y="1889323"/>
                  <a:pt x="4699205" y="1794385"/>
                </a:cubicBezTo>
                <a:cubicBezTo>
                  <a:pt x="4841611" y="1699447"/>
                  <a:pt x="4716694" y="1244745"/>
                  <a:pt x="4879087" y="984916"/>
                </a:cubicBezTo>
                <a:cubicBezTo>
                  <a:pt x="5041480" y="725087"/>
                  <a:pt x="6415579" y="355329"/>
                  <a:pt x="5673566" y="235408"/>
                </a:cubicBezTo>
                <a:cubicBezTo>
                  <a:pt x="4931553" y="115487"/>
                  <a:pt x="1296438" y="-244277"/>
                  <a:pt x="427009" y="265389"/>
                </a:cubicBezTo>
                <a:cubicBezTo>
                  <a:pt x="-442420" y="775055"/>
                  <a:pt x="257121" y="2936136"/>
                  <a:pt x="427009" y="330839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F67AF-3107-4F28-A171-B31F28DCB3F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C0124-9954-4AF3-9955-D1EDF926CF9A}"/>
              </a:ext>
            </a:extLst>
          </p:cNvPr>
          <p:cNvSpPr/>
          <p:nvPr/>
        </p:nvSpPr>
        <p:spPr>
          <a:xfrm rot="19663466">
            <a:off x="4766875" y="314797"/>
            <a:ext cx="3357797" cy="28481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4FB9C-393D-4AFA-B694-8D7D5C52614E}"/>
              </a:ext>
            </a:extLst>
          </p:cNvPr>
          <p:cNvSpPr/>
          <p:nvPr/>
        </p:nvSpPr>
        <p:spPr>
          <a:xfrm rot="19663466">
            <a:off x="4766874" y="824463"/>
            <a:ext cx="3357797" cy="2848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30DC5-4492-40E4-A323-59336F6E2FE6}"/>
              </a:ext>
            </a:extLst>
          </p:cNvPr>
          <p:cNvSpPr/>
          <p:nvPr/>
        </p:nvSpPr>
        <p:spPr>
          <a:xfrm rot="19663466">
            <a:off x="4766873" y="1334129"/>
            <a:ext cx="3357797" cy="28481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BF0FD7-4E20-4436-B7A3-5EFECE6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62" y="873116"/>
            <a:ext cx="1480671" cy="1480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4881-43E9-4020-85E8-1907E400BABE}"/>
              </a:ext>
            </a:extLst>
          </p:cNvPr>
          <p:cNvSpPr txBox="1"/>
          <p:nvPr/>
        </p:nvSpPr>
        <p:spPr>
          <a:xfrm>
            <a:off x="2034176" y="2473973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 Condensed" panose="020B0502040204020203" pitchFamily="34" charset="0"/>
              </a:rPr>
              <a:t>GREEN </a:t>
            </a:r>
            <a:r>
              <a:rPr lang="en-US" sz="4400" b="1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N</a:t>
            </a:r>
            <a:r>
              <a:rPr lang="en-US" sz="4400" b="1" dirty="0">
                <a:solidFill>
                  <a:schemeClr val="accent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BLUE</a:t>
            </a:r>
            <a:endParaRPr lang="en-US" sz="4400" b="1" dirty="0">
              <a:solidFill>
                <a:schemeClr val="accent6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65CB1E-86FF-4E2E-B22B-068A6EA5F58D}"/>
              </a:ext>
            </a:extLst>
          </p:cNvPr>
          <p:cNvSpPr/>
          <p:nvPr/>
        </p:nvSpPr>
        <p:spPr>
          <a:xfrm rot="21170764">
            <a:off x="-822043" y="8033996"/>
            <a:ext cx="11075307" cy="3989326"/>
          </a:xfrm>
          <a:custGeom>
            <a:avLst/>
            <a:gdLst>
              <a:gd name="connsiteX0" fmla="*/ 677778 w 11075307"/>
              <a:gd name="connsiteY0" fmla="*/ 2774943 h 3989326"/>
              <a:gd name="connsiteX1" fmla="*/ 2071863 w 11075307"/>
              <a:gd name="connsiteY1" fmla="*/ 1440818 h 3989326"/>
              <a:gd name="connsiteX2" fmla="*/ 3720781 w 11075307"/>
              <a:gd name="connsiteY2" fmla="*/ 1830563 h 3989326"/>
              <a:gd name="connsiteX3" fmla="*/ 5444650 w 11075307"/>
              <a:gd name="connsiteY3" fmla="*/ 241605 h 3989326"/>
              <a:gd name="connsiteX4" fmla="*/ 6778775 w 11075307"/>
              <a:gd name="connsiteY4" fmla="*/ 826222 h 3989326"/>
              <a:gd name="connsiteX5" fmla="*/ 7873056 w 11075307"/>
              <a:gd name="connsiteY5" fmla="*/ 1763 h 3989326"/>
              <a:gd name="connsiteX6" fmla="*/ 10196532 w 11075307"/>
              <a:gd name="connsiteY6" fmla="*/ 1096045 h 3989326"/>
              <a:gd name="connsiteX7" fmla="*/ 10316453 w 11075307"/>
              <a:gd name="connsiteY7" fmla="*/ 2879874 h 3989326"/>
              <a:gd name="connsiteX8" fmla="*/ 797699 w 11075307"/>
              <a:gd name="connsiteY8" fmla="*/ 3989146 h 3989326"/>
              <a:gd name="connsiteX9" fmla="*/ 677778 w 11075307"/>
              <a:gd name="connsiteY9" fmla="*/ 2774943 h 398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75307" h="3989326">
                <a:moveTo>
                  <a:pt x="677778" y="2774943"/>
                </a:moveTo>
                <a:cubicBezTo>
                  <a:pt x="890139" y="2350222"/>
                  <a:pt x="1564696" y="1598215"/>
                  <a:pt x="2071863" y="1440818"/>
                </a:cubicBezTo>
                <a:cubicBezTo>
                  <a:pt x="2579030" y="1283421"/>
                  <a:pt x="3158650" y="2030432"/>
                  <a:pt x="3720781" y="1830563"/>
                </a:cubicBezTo>
                <a:cubicBezTo>
                  <a:pt x="4282912" y="1630694"/>
                  <a:pt x="4934984" y="408995"/>
                  <a:pt x="5444650" y="241605"/>
                </a:cubicBezTo>
                <a:cubicBezTo>
                  <a:pt x="5954316" y="74215"/>
                  <a:pt x="6374041" y="866196"/>
                  <a:pt x="6778775" y="826222"/>
                </a:cubicBezTo>
                <a:cubicBezTo>
                  <a:pt x="7183509" y="786248"/>
                  <a:pt x="7303430" y="-43208"/>
                  <a:pt x="7873056" y="1763"/>
                </a:cubicBezTo>
                <a:cubicBezTo>
                  <a:pt x="8442682" y="46733"/>
                  <a:pt x="9789299" y="616360"/>
                  <a:pt x="10196532" y="1096045"/>
                </a:cubicBezTo>
                <a:cubicBezTo>
                  <a:pt x="10603765" y="1575730"/>
                  <a:pt x="11882925" y="2397690"/>
                  <a:pt x="10316453" y="2879874"/>
                </a:cubicBezTo>
                <a:cubicBezTo>
                  <a:pt x="8749981" y="3362058"/>
                  <a:pt x="2399148" y="4001638"/>
                  <a:pt x="797699" y="3989146"/>
                </a:cubicBezTo>
                <a:cubicBezTo>
                  <a:pt x="-803750" y="3976654"/>
                  <a:pt x="465417" y="3199664"/>
                  <a:pt x="677778" y="2774943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CC25C6-3197-4716-B479-857E9CBAD72C}"/>
              </a:ext>
            </a:extLst>
          </p:cNvPr>
          <p:cNvSpPr/>
          <p:nvPr/>
        </p:nvSpPr>
        <p:spPr>
          <a:xfrm rot="20703202">
            <a:off x="896668" y="8293400"/>
            <a:ext cx="11098206" cy="4128042"/>
          </a:xfrm>
          <a:custGeom>
            <a:avLst/>
            <a:gdLst>
              <a:gd name="connsiteX0" fmla="*/ 999939 w 10298246"/>
              <a:gd name="connsiteY0" fmla="*/ 1891667 h 3164235"/>
              <a:gd name="connsiteX1" fmla="*/ 2424005 w 10298246"/>
              <a:gd name="connsiteY1" fmla="*/ 842356 h 3164235"/>
              <a:gd name="connsiteX2" fmla="*/ 3967991 w 10298246"/>
              <a:gd name="connsiteY2" fmla="*/ 1486933 h 3164235"/>
              <a:gd name="connsiteX3" fmla="*/ 5422037 w 10298246"/>
              <a:gd name="connsiteY3" fmla="*/ 392651 h 3164235"/>
              <a:gd name="connsiteX4" fmla="*/ 6936044 w 10298246"/>
              <a:gd name="connsiteY4" fmla="*/ 1067208 h 3164235"/>
              <a:gd name="connsiteX5" fmla="*/ 8285159 w 10298246"/>
              <a:gd name="connsiteY5" fmla="*/ 2907 h 3164235"/>
              <a:gd name="connsiteX6" fmla="*/ 10068988 w 10298246"/>
              <a:gd name="connsiteY6" fmla="*/ 827366 h 3164235"/>
              <a:gd name="connsiteX7" fmla="*/ 9214549 w 10298246"/>
              <a:gd name="connsiteY7" fmla="*/ 2925989 h 3164235"/>
              <a:gd name="connsiteX8" fmla="*/ 565224 w 10298246"/>
              <a:gd name="connsiteY8" fmla="*/ 3000940 h 3164235"/>
              <a:gd name="connsiteX9" fmla="*/ 999939 w 10298246"/>
              <a:gd name="connsiteY9" fmla="*/ 1891667 h 316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98246" h="3164235">
                <a:moveTo>
                  <a:pt x="999939" y="1891667"/>
                </a:moveTo>
                <a:cubicBezTo>
                  <a:pt x="1309736" y="1531903"/>
                  <a:pt x="1929330" y="909812"/>
                  <a:pt x="2424005" y="842356"/>
                </a:cubicBezTo>
                <a:cubicBezTo>
                  <a:pt x="2918680" y="774900"/>
                  <a:pt x="3468319" y="1561884"/>
                  <a:pt x="3967991" y="1486933"/>
                </a:cubicBezTo>
                <a:cubicBezTo>
                  <a:pt x="4467663" y="1411982"/>
                  <a:pt x="4927362" y="462605"/>
                  <a:pt x="5422037" y="392651"/>
                </a:cubicBezTo>
                <a:cubicBezTo>
                  <a:pt x="5916713" y="322697"/>
                  <a:pt x="6458857" y="1132165"/>
                  <a:pt x="6936044" y="1067208"/>
                </a:cubicBezTo>
                <a:cubicBezTo>
                  <a:pt x="7413231" y="1002251"/>
                  <a:pt x="7763002" y="42881"/>
                  <a:pt x="8285159" y="2907"/>
                </a:cubicBezTo>
                <a:cubicBezTo>
                  <a:pt x="8807316" y="-37067"/>
                  <a:pt x="9914090" y="340186"/>
                  <a:pt x="10068988" y="827366"/>
                </a:cubicBezTo>
                <a:cubicBezTo>
                  <a:pt x="10223886" y="1314546"/>
                  <a:pt x="10798510" y="2563727"/>
                  <a:pt x="9214549" y="2925989"/>
                </a:cubicBezTo>
                <a:cubicBezTo>
                  <a:pt x="7630588" y="3288251"/>
                  <a:pt x="1926831" y="3173327"/>
                  <a:pt x="565224" y="3000940"/>
                </a:cubicBezTo>
                <a:cubicBezTo>
                  <a:pt x="-796383" y="2828553"/>
                  <a:pt x="690142" y="2251431"/>
                  <a:pt x="999939" y="1891667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EF67AF-3107-4F28-A171-B31F28DCB3F9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1C0124-9954-4AF3-9955-D1EDF926CF9A}"/>
              </a:ext>
            </a:extLst>
          </p:cNvPr>
          <p:cNvSpPr/>
          <p:nvPr/>
        </p:nvSpPr>
        <p:spPr>
          <a:xfrm rot="19663466">
            <a:off x="4766875" y="314797"/>
            <a:ext cx="3357797" cy="284814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4FB9C-393D-4AFA-B694-8D7D5C52614E}"/>
              </a:ext>
            </a:extLst>
          </p:cNvPr>
          <p:cNvSpPr/>
          <p:nvPr/>
        </p:nvSpPr>
        <p:spPr>
          <a:xfrm rot="19663466">
            <a:off x="4766874" y="824463"/>
            <a:ext cx="3357797" cy="28481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30DC5-4492-40E4-A323-59336F6E2FE6}"/>
              </a:ext>
            </a:extLst>
          </p:cNvPr>
          <p:cNvSpPr/>
          <p:nvPr/>
        </p:nvSpPr>
        <p:spPr>
          <a:xfrm rot="19663466">
            <a:off x="4766873" y="1334129"/>
            <a:ext cx="3357797" cy="28481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BF0FD7-4E20-4436-B7A3-5EFECE62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62" y="873116"/>
            <a:ext cx="1480671" cy="14806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6A4881-43E9-4020-85E8-1907E400BABE}"/>
              </a:ext>
            </a:extLst>
          </p:cNvPr>
          <p:cNvSpPr txBox="1"/>
          <p:nvPr/>
        </p:nvSpPr>
        <p:spPr>
          <a:xfrm>
            <a:off x="2034176" y="2473973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  <a:latin typeface="Bahnschrift SemiBold Condensed" panose="020B0502040204020203" pitchFamily="34" charset="0"/>
              </a:rPr>
              <a:t>GREEN </a:t>
            </a:r>
            <a:r>
              <a:rPr lang="en-US" sz="4400" b="1" dirty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N</a:t>
            </a:r>
            <a:r>
              <a:rPr lang="en-US" sz="4400" b="1" dirty="0">
                <a:solidFill>
                  <a:schemeClr val="accent4"/>
                </a:solidFill>
                <a:latin typeface="Bahnschrift SemiBold Condensed" panose="020B0502040204020203" pitchFamily="34" charset="0"/>
              </a:rPr>
              <a:t> </a:t>
            </a:r>
            <a:r>
              <a:rPr lang="en-US" sz="4400" b="1" dirty="0">
                <a:solidFill>
                  <a:schemeClr val="accent5"/>
                </a:solidFill>
                <a:latin typeface="Bahnschrift SemiBold Condensed" panose="020B0502040204020203" pitchFamily="34" charset="0"/>
              </a:rPr>
              <a:t>BLUE</a:t>
            </a:r>
            <a:endParaRPr lang="en-US" sz="4400" b="1" dirty="0">
              <a:solidFill>
                <a:schemeClr val="accent6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FC6B47-4827-452A-9078-F875C95A294C}"/>
              </a:ext>
            </a:extLst>
          </p:cNvPr>
          <p:cNvSpPr/>
          <p:nvPr/>
        </p:nvSpPr>
        <p:spPr>
          <a:xfrm rot="811940">
            <a:off x="-1402058" y="8960082"/>
            <a:ext cx="10598999" cy="4694228"/>
          </a:xfrm>
          <a:custGeom>
            <a:avLst/>
            <a:gdLst>
              <a:gd name="connsiteX0" fmla="*/ 424128 w 10598999"/>
              <a:gd name="connsiteY0" fmla="*/ 2325687 h 4694228"/>
              <a:gd name="connsiteX1" fmla="*/ 2147997 w 10598999"/>
              <a:gd name="connsiteY1" fmla="*/ 901621 h 4694228"/>
              <a:gd name="connsiteX2" fmla="*/ 3691984 w 10598999"/>
              <a:gd name="connsiteY2" fmla="*/ 1950933 h 4694228"/>
              <a:gd name="connsiteX3" fmla="*/ 5295932 w 10598999"/>
              <a:gd name="connsiteY3" fmla="*/ 661779 h 4694228"/>
              <a:gd name="connsiteX4" fmla="*/ 7049781 w 10598999"/>
              <a:gd name="connsiteY4" fmla="*/ 1771051 h 4694228"/>
              <a:gd name="connsiteX5" fmla="*/ 8353925 w 10598999"/>
              <a:gd name="connsiteY5" fmla="*/ 2211 h 4694228"/>
              <a:gd name="connsiteX6" fmla="*/ 10272666 w 10598999"/>
              <a:gd name="connsiteY6" fmla="*/ 2205765 h 4694228"/>
              <a:gd name="connsiteX7" fmla="*/ 963774 w 10598999"/>
              <a:gd name="connsiteY7" fmla="*/ 4694133 h 4694228"/>
              <a:gd name="connsiteX8" fmla="*/ 424128 w 10598999"/>
              <a:gd name="connsiteY8" fmla="*/ 2325687 h 46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8999" h="4694228">
                <a:moveTo>
                  <a:pt x="424128" y="2325687"/>
                </a:moveTo>
                <a:cubicBezTo>
                  <a:pt x="621499" y="1693602"/>
                  <a:pt x="1603354" y="964080"/>
                  <a:pt x="2147997" y="901621"/>
                </a:cubicBezTo>
                <a:cubicBezTo>
                  <a:pt x="2692640" y="839162"/>
                  <a:pt x="3167328" y="1990907"/>
                  <a:pt x="3691984" y="1950933"/>
                </a:cubicBezTo>
                <a:cubicBezTo>
                  <a:pt x="4216640" y="1910959"/>
                  <a:pt x="4736299" y="691759"/>
                  <a:pt x="5295932" y="661779"/>
                </a:cubicBezTo>
                <a:cubicBezTo>
                  <a:pt x="5855565" y="631799"/>
                  <a:pt x="6540116" y="1880979"/>
                  <a:pt x="7049781" y="1771051"/>
                </a:cubicBezTo>
                <a:cubicBezTo>
                  <a:pt x="7559446" y="1661123"/>
                  <a:pt x="7816778" y="-70241"/>
                  <a:pt x="8353925" y="2211"/>
                </a:cubicBezTo>
                <a:cubicBezTo>
                  <a:pt x="8891072" y="74663"/>
                  <a:pt x="11504358" y="1423778"/>
                  <a:pt x="10272666" y="2205765"/>
                </a:cubicBezTo>
                <a:cubicBezTo>
                  <a:pt x="9040974" y="2987752"/>
                  <a:pt x="2600200" y="4679143"/>
                  <a:pt x="963774" y="4694133"/>
                </a:cubicBezTo>
                <a:cubicBezTo>
                  <a:pt x="-672652" y="4709123"/>
                  <a:pt x="226757" y="2957772"/>
                  <a:pt x="424128" y="2325687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99708D-78DE-43A6-9F76-73ED3B99C764}"/>
              </a:ext>
            </a:extLst>
          </p:cNvPr>
          <p:cNvSpPr/>
          <p:nvPr/>
        </p:nvSpPr>
        <p:spPr>
          <a:xfrm>
            <a:off x="-3026307" y="8474143"/>
            <a:ext cx="11429937" cy="5108924"/>
          </a:xfrm>
          <a:custGeom>
            <a:avLst/>
            <a:gdLst>
              <a:gd name="connsiteX0" fmla="*/ 731692 w 8926921"/>
              <a:gd name="connsiteY0" fmla="*/ 1844478 h 3544485"/>
              <a:gd name="connsiteX1" fmla="*/ 1121437 w 8926921"/>
              <a:gd name="connsiteY1" fmla="*/ 1844478 h 3544485"/>
              <a:gd name="connsiteX2" fmla="*/ 2290669 w 8926921"/>
              <a:gd name="connsiteY2" fmla="*/ 555324 h 3544485"/>
              <a:gd name="connsiteX3" fmla="*/ 3265030 w 8926921"/>
              <a:gd name="connsiteY3" fmla="*/ 1574655 h 3544485"/>
              <a:gd name="connsiteX4" fmla="*/ 4329332 w 8926921"/>
              <a:gd name="connsiteY4" fmla="*/ 270510 h 3544485"/>
              <a:gd name="connsiteX5" fmla="*/ 5918289 w 8926921"/>
              <a:gd name="connsiteY5" fmla="*/ 1664596 h 3544485"/>
              <a:gd name="connsiteX6" fmla="*/ 6787719 w 8926921"/>
              <a:gd name="connsiteY6" fmla="*/ 688 h 3544485"/>
              <a:gd name="connsiteX7" fmla="*/ 8211784 w 8926921"/>
              <a:gd name="connsiteY7" fmla="*/ 1484714 h 3544485"/>
              <a:gd name="connsiteX8" fmla="*/ 8331706 w 8926921"/>
              <a:gd name="connsiteY8" fmla="*/ 3343494 h 3544485"/>
              <a:gd name="connsiteX9" fmla="*/ 536820 w 8926921"/>
              <a:gd name="connsiteY9" fmla="*/ 3328504 h 3544485"/>
              <a:gd name="connsiteX10" fmla="*/ 731692 w 8926921"/>
              <a:gd name="connsiteY10" fmla="*/ 1844478 h 354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6921" h="3544485">
                <a:moveTo>
                  <a:pt x="731692" y="1844478"/>
                </a:moveTo>
                <a:cubicBezTo>
                  <a:pt x="829128" y="1597140"/>
                  <a:pt x="861608" y="2059337"/>
                  <a:pt x="1121437" y="1844478"/>
                </a:cubicBezTo>
                <a:cubicBezTo>
                  <a:pt x="1381266" y="1629619"/>
                  <a:pt x="1933404" y="600294"/>
                  <a:pt x="2290669" y="555324"/>
                </a:cubicBezTo>
                <a:cubicBezTo>
                  <a:pt x="2647934" y="510354"/>
                  <a:pt x="2925253" y="1622124"/>
                  <a:pt x="3265030" y="1574655"/>
                </a:cubicBezTo>
                <a:cubicBezTo>
                  <a:pt x="3604807" y="1527186"/>
                  <a:pt x="3887122" y="255520"/>
                  <a:pt x="4329332" y="270510"/>
                </a:cubicBezTo>
                <a:cubicBezTo>
                  <a:pt x="4771542" y="285500"/>
                  <a:pt x="5508558" y="1709566"/>
                  <a:pt x="5918289" y="1664596"/>
                </a:cubicBezTo>
                <a:cubicBezTo>
                  <a:pt x="6328020" y="1619626"/>
                  <a:pt x="6405470" y="30668"/>
                  <a:pt x="6787719" y="688"/>
                </a:cubicBezTo>
                <a:cubicBezTo>
                  <a:pt x="7169968" y="-29292"/>
                  <a:pt x="7954453" y="927580"/>
                  <a:pt x="8211784" y="1484714"/>
                </a:cubicBezTo>
                <a:cubicBezTo>
                  <a:pt x="8469115" y="2041848"/>
                  <a:pt x="9610867" y="3036196"/>
                  <a:pt x="8331706" y="3343494"/>
                </a:cubicBezTo>
                <a:cubicBezTo>
                  <a:pt x="7052545" y="3650792"/>
                  <a:pt x="1805987" y="3573343"/>
                  <a:pt x="536820" y="3328504"/>
                </a:cubicBezTo>
                <a:cubicBezTo>
                  <a:pt x="-732347" y="3083665"/>
                  <a:pt x="634256" y="2091816"/>
                  <a:pt x="731692" y="184447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FD380-8996-488E-846C-4F94CC79F085}"/>
              </a:ext>
            </a:extLst>
          </p:cNvPr>
          <p:cNvSpPr txBox="1"/>
          <p:nvPr/>
        </p:nvSpPr>
        <p:spPr>
          <a:xfrm>
            <a:off x="220368" y="284813"/>
            <a:ext cx="2789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HOME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29A820A-86ED-442A-9E5A-0B6D1A194DA0}"/>
              </a:ext>
            </a:extLst>
          </p:cNvPr>
          <p:cNvSpPr/>
          <p:nvPr/>
        </p:nvSpPr>
        <p:spPr>
          <a:xfrm rot="811940">
            <a:off x="-1402058" y="8960082"/>
            <a:ext cx="10598999" cy="4694228"/>
          </a:xfrm>
          <a:custGeom>
            <a:avLst/>
            <a:gdLst>
              <a:gd name="connsiteX0" fmla="*/ 424128 w 10598999"/>
              <a:gd name="connsiteY0" fmla="*/ 2325687 h 4694228"/>
              <a:gd name="connsiteX1" fmla="*/ 2147997 w 10598999"/>
              <a:gd name="connsiteY1" fmla="*/ 901621 h 4694228"/>
              <a:gd name="connsiteX2" fmla="*/ 3691984 w 10598999"/>
              <a:gd name="connsiteY2" fmla="*/ 1950933 h 4694228"/>
              <a:gd name="connsiteX3" fmla="*/ 5295932 w 10598999"/>
              <a:gd name="connsiteY3" fmla="*/ 661779 h 4694228"/>
              <a:gd name="connsiteX4" fmla="*/ 7049781 w 10598999"/>
              <a:gd name="connsiteY4" fmla="*/ 1771051 h 4694228"/>
              <a:gd name="connsiteX5" fmla="*/ 8353925 w 10598999"/>
              <a:gd name="connsiteY5" fmla="*/ 2211 h 4694228"/>
              <a:gd name="connsiteX6" fmla="*/ 10272666 w 10598999"/>
              <a:gd name="connsiteY6" fmla="*/ 2205765 h 4694228"/>
              <a:gd name="connsiteX7" fmla="*/ 963774 w 10598999"/>
              <a:gd name="connsiteY7" fmla="*/ 4694133 h 4694228"/>
              <a:gd name="connsiteX8" fmla="*/ 424128 w 10598999"/>
              <a:gd name="connsiteY8" fmla="*/ 2325687 h 4694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98999" h="4694228">
                <a:moveTo>
                  <a:pt x="424128" y="2325687"/>
                </a:moveTo>
                <a:cubicBezTo>
                  <a:pt x="621499" y="1693602"/>
                  <a:pt x="1603354" y="964080"/>
                  <a:pt x="2147997" y="901621"/>
                </a:cubicBezTo>
                <a:cubicBezTo>
                  <a:pt x="2692640" y="839162"/>
                  <a:pt x="3167328" y="1990907"/>
                  <a:pt x="3691984" y="1950933"/>
                </a:cubicBezTo>
                <a:cubicBezTo>
                  <a:pt x="4216640" y="1910959"/>
                  <a:pt x="4736299" y="691759"/>
                  <a:pt x="5295932" y="661779"/>
                </a:cubicBezTo>
                <a:cubicBezTo>
                  <a:pt x="5855565" y="631799"/>
                  <a:pt x="6540116" y="1880979"/>
                  <a:pt x="7049781" y="1771051"/>
                </a:cubicBezTo>
                <a:cubicBezTo>
                  <a:pt x="7559446" y="1661123"/>
                  <a:pt x="7816778" y="-70241"/>
                  <a:pt x="8353925" y="2211"/>
                </a:cubicBezTo>
                <a:cubicBezTo>
                  <a:pt x="8891072" y="74663"/>
                  <a:pt x="11504358" y="1423778"/>
                  <a:pt x="10272666" y="2205765"/>
                </a:cubicBezTo>
                <a:cubicBezTo>
                  <a:pt x="9040974" y="2987752"/>
                  <a:pt x="2600200" y="4679143"/>
                  <a:pt x="963774" y="4694133"/>
                </a:cubicBezTo>
                <a:cubicBezTo>
                  <a:pt x="-672652" y="4709123"/>
                  <a:pt x="226757" y="2957772"/>
                  <a:pt x="424128" y="2325687"/>
                </a:cubicBezTo>
                <a:close/>
              </a:path>
            </a:pathLst>
          </a:cu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C40C55-3795-4EF1-B1CC-D6F4028271D9}"/>
              </a:ext>
            </a:extLst>
          </p:cNvPr>
          <p:cNvSpPr/>
          <p:nvPr/>
        </p:nvSpPr>
        <p:spPr>
          <a:xfrm>
            <a:off x="-3026307" y="8474143"/>
            <a:ext cx="11429937" cy="5108924"/>
          </a:xfrm>
          <a:custGeom>
            <a:avLst/>
            <a:gdLst>
              <a:gd name="connsiteX0" fmla="*/ 731692 w 8926921"/>
              <a:gd name="connsiteY0" fmla="*/ 1844478 h 3544485"/>
              <a:gd name="connsiteX1" fmla="*/ 1121437 w 8926921"/>
              <a:gd name="connsiteY1" fmla="*/ 1844478 h 3544485"/>
              <a:gd name="connsiteX2" fmla="*/ 2290669 w 8926921"/>
              <a:gd name="connsiteY2" fmla="*/ 555324 h 3544485"/>
              <a:gd name="connsiteX3" fmla="*/ 3265030 w 8926921"/>
              <a:gd name="connsiteY3" fmla="*/ 1574655 h 3544485"/>
              <a:gd name="connsiteX4" fmla="*/ 4329332 w 8926921"/>
              <a:gd name="connsiteY4" fmla="*/ 270510 h 3544485"/>
              <a:gd name="connsiteX5" fmla="*/ 5918289 w 8926921"/>
              <a:gd name="connsiteY5" fmla="*/ 1664596 h 3544485"/>
              <a:gd name="connsiteX6" fmla="*/ 6787719 w 8926921"/>
              <a:gd name="connsiteY6" fmla="*/ 688 h 3544485"/>
              <a:gd name="connsiteX7" fmla="*/ 8211784 w 8926921"/>
              <a:gd name="connsiteY7" fmla="*/ 1484714 h 3544485"/>
              <a:gd name="connsiteX8" fmla="*/ 8331706 w 8926921"/>
              <a:gd name="connsiteY8" fmla="*/ 3343494 h 3544485"/>
              <a:gd name="connsiteX9" fmla="*/ 536820 w 8926921"/>
              <a:gd name="connsiteY9" fmla="*/ 3328504 h 3544485"/>
              <a:gd name="connsiteX10" fmla="*/ 731692 w 8926921"/>
              <a:gd name="connsiteY10" fmla="*/ 1844478 h 354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6921" h="3544485">
                <a:moveTo>
                  <a:pt x="731692" y="1844478"/>
                </a:moveTo>
                <a:cubicBezTo>
                  <a:pt x="829128" y="1597140"/>
                  <a:pt x="861608" y="2059337"/>
                  <a:pt x="1121437" y="1844478"/>
                </a:cubicBezTo>
                <a:cubicBezTo>
                  <a:pt x="1381266" y="1629619"/>
                  <a:pt x="1933404" y="600294"/>
                  <a:pt x="2290669" y="555324"/>
                </a:cubicBezTo>
                <a:cubicBezTo>
                  <a:pt x="2647934" y="510354"/>
                  <a:pt x="2925253" y="1622124"/>
                  <a:pt x="3265030" y="1574655"/>
                </a:cubicBezTo>
                <a:cubicBezTo>
                  <a:pt x="3604807" y="1527186"/>
                  <a:pt x="3887122" y="255520"/>
                  <a:pt x="4329332" y="270510"/>
                </a:cubicBezTo>
                <a:cubicBezTo>
                  <a:pt x="4771542" y="285500"/>
                  <a:pt x="5508558" y="1709566"/>
                  <a:pt x="5918289" y="1664596"/>
                </a:cubicBezTo>
                <a:cubicBezTo>
                  <a:pt x="6328020" y="1619626"/>
                  <a:pt x="6405470" y="30668"/>
                  <a:pt x="6787719" y="688"/>
                </a:cubicBezTo>
                <a:cubicBezTo>
                  <a:pt x="7169968" y="-29292"/>
                  <a:pt x="7954453" y="927580"/>
                  <a:pt x="8211784" y="1484714"/>
                </a:cubicBezTo>
                <a:cubicBezTo>
                  <a:pt x="8469115" y="2041848"/>
                  <a:pt x="9610867" y="3036196"/>
                  <a:pt x="8331706" y="3343494"/>
                </a:cubicBezTo>
                <a:cubicBezTo>
                  <a:pt x="7052545" y="3650792"/>
                  <a:pt x="1805987" y="3573343"/>
                  <a:pt x="536820" y="3328504"/>
                </a:cubicBezTo>
                <a:cubicBezTo>
                  <a:pt x="-732347" y="3083665"/>
                  <a:pt x="634256" y="2091816"/>
                  <a:pt x="731692" y="1844478"/>
                </a:cubicBezTo>
                <a:close/>
              </a:path>
            </a:pathLst>
          </a:cu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6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20BBCBA-EED8-4199-A69C-CE53CB9EFEA1}"/>
              </a:ext>
            </a:extLst>
          </p:cNvPr>
          <p:cNvSpPr/>
          <p:nvPr/>
        </p:nvSpPr>
        <p:spPr>
          <a:xfrm>
            <a:off x="0" y="0"/>
            <a:ext cx="6858000" cy="1219199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362296F-724D-4C9D-9AA8-F697D59F5EF6}"/>
              </a:ext>
            </a:extLst>
          </p:cNvPr>
          <p:cNvSpPr/>
          <p:nvPr/>
        </p:nvSpPr>
        <p:spPr>
          <a:xfrm rot="10800000">
            <a:off x="0" y="-1"/>
            <a:ext cx="6858000" cy="60960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653C8-F1DB-478D-9EF1-7DDAC8B0C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0"/>
            <a:ext cx="5715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8686C-9A40-49E2-878C-C538B5D9130B}"/>
              </a:ext>
            </a:extLst>
          </p:cNvPr>
          <p:cNvSpPr txBox="1"/>
          <p:nvPr/>
        </p:nvSpPr>
        <p:spPr>
          <a:xfrm>
            <a:off x="2357904" y="4751339"/>
            <a:ext cx="21421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SemiBold Condensed" panose="020B0502040204020203" pitchFamily="34" charset="0"/>
              </a:rPr>
              <a:t>FRIED RICE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DB94E3-50E1-46FB-851E-B5233ED56DC6}"/>
              </a:ext>
            </a:extLst>
          </p:cNvPr>
          <p:cNvSpPr txBox="1"/>
          <p:nvPr/>
        </p:nvSpPr>
        <p:spPr>
          <a:xfrm>
            <a:off x="2261990" y="6325306"/>
            <a:ext cx="2334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Ingredients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90502-AA80-427E-8E4E-5AC88D3EFE8B}"/>
              </a:ext>
            </a:extLst>
          </p:cNvPr>
          <p:cNvSpPr/>
          <p:nvPr/>
        </p:nvSpPr>
        <p:spPr>
          <a:xfrm>
            <a:off x="391616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2ADFDB-F3A1-4B4E-BB2A-24587151D58A}"/>
              </a:ext>
            </a:extLst>
          </p:cNvPr>
          <p:cNvSpPr/>
          <p:nvPr/>
        </p:nvSpPr>
        <p:spPr>
          <a:xfrm>
            <a:off x="2060395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B7C7F4-F6D7-4174-A51C-213DDE0960A0}"/>
              </a:ext>
            </a:extLst>
          </p:cNvPr>
          <p:cNvSpPr/>
          <p:nvPr/>
        </p:nvSpPr>
        <p:spPr>
          <a:xfrm>
            <a:off x="3729174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4D6E98-78D4-4ACE-90BC-F9A604869762}"/>
              </a:ext>
            </a:extLst>
          </p:cNvPr>
          <p:cNvSpPr/>
          <p:nvPr/>
        </p:nvSpPr>
        <p:spPr>
          <a:xfrm>
            <a:off x="5397953" y="7866498"/>
            <a:ext cx="1097280" cy="10942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EAF210-AECB-4069-A8C8-28FEDEE8A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3" y="7930641"/>
            <a:ext cx="911045" cy="9110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D3B10F-1EBA-4791-B17C-E05520EDC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64" y="8070453"/>
            <a:ext cx="915142" cy="68635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FC8E661-0704-4BC5-AE80-35E519608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4457" y="7949702"/>
            <a:ext cx="911997" cy="9278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161EF05-3B3A-4A9E-BA47-0A2F6C180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16" y="7941890"/>
            <a:ext cx="888546" cy="88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9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53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ahmed</dc:creator>
  <cp:lastModifiedBy>raiyan ahmed</cp:lastModifiedBy>
  <cp:revision>91</cp:revision>
  <dcterms:created xsi:type="dcterms:W3CDTF">2022-10-29T11:06:42Z</dcterms:created>
  <dcterms:modified xsi:type="dcterms:W3CDTF">2022-11-05T11:57:24Z</dcterms:modified>
</cp:coreProperties>
</file>