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D6AD1E-5A06-42D5-85F0-A4557E389694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289514FD-D404-4F1B-B85F-6842FDC50BAC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25DA6-43BC-4B31-839D-A914CCA3047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FA70-4DD2-46AD-92E3-F73B8E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9937-1DE1-40F4-8152-788B373AFDF7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99A4-1F9D-4502-8A04-C026C2E4DB1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C1D3-3DDB-4342-BA8B-64452F81793E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50B-6EEA-41B9-BEF4-81979DBDAD23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C248-B9B1-43DC-8AD2-4B8136FE09DC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4D28-33E2-48EE-AE2D-89D0E630B589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4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0342-770A-463F-B663-813461D73B25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37FD-F52B-4B97-8A5F-38A1FC6C4E8E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B931-80DE-4CA4-A673-38DE039CE484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2C04-6870-4390-9035-1EBBF02E905F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1E4F-1B3C-4E23-8E00-05809445EF90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F660-79BF-4A2D-AE0D-3CB44BBB2106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ps.disasters.nasa.gov/arcgis/apps/MinimalGallery/index.html?appid=cb116456d682456abc38b90d96a72713&amp;fbclid=IwAR3iIV-qy_uexoLywGawudiow0RGKvc39sbYkhS5rREx4LT-82ARF17sbwE" TargetMode="External"/><Relationship Id="rId5" Type="http://schemas.openxmlformats.org/officeDocument/2006/relationships/hyperlink" Target="https://earthquake.usgs.gov/earthquakes/eventpage/us6000jlqa/" TargetMode="External"/><Relationship Id="rId4" Type="http://schemas.openxmlformats.org/officeDocument/2006/relationships/hyperlink" Target="https://earthquake.usgs.gov/earthquakes/eventpage/us6000jll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desy.unr.edu/" TargetMode="External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Present-day strain accumulation along the East Anatolian Fault (EAF) by GNSS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6553"/>
            <a:ext cx="10515600" cy="3660409"/>
          </a:xfrm>
        </p:spPr>
        <p:txBody>
          <a:bodyPr/>
          <a:lstStyle/>
          <a:p>
            <a:r>
              <a:rPr lang="en-US" dirty="0" smtClean="0"/>
              <a:t>GEOL 7900 mini-project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 smtClean="0"/>
              <a:t>Dewan</a:t>
            </a:r>
            <a:r>
              <a:rPr lang="en-US" sz="2000" dirty="0" smtClean="0"/>
              <a:t> Mohammad </a:t>
            </a:r>
            <a:r>
              <a:rPr lang="en-US" sz="2000" dirty="0" err="1" smtClean="0"/>
              <a:t>Enamul</a:t>
            </a:r>
            <a:r>
              <a:rPr lang="en-US" sz="2000" dirty="0" smtClean="0"/>
              <a:t> </a:t>
            </a:r>
            <a:r>
              <a:rPr lang="en-US" sz="2000" dirty="0" err="1" smtClean="0"/>
              <a:t>Haque</a:t>
            </a:r>
            <a:endParaRPr lang="en-US" sz="20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smtClean="0"/>
              <a:t>Ph.D. Student, LSU G&amp;G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1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923" y="25378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Coseismic</a:t>
            </a:r>
            <a:r>
              <a:rPr lang="en-US" dirty="0" smtClean="0"/>
              <a:t> displacement field (M7.8)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" y="2141415"/>
            <a:ext cx="5969297" cy="328612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41415"/>
            <a:ext cx="5975310" cy="328359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0277" y="264941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NAF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57077" y="3506212"/>
            <a:ext cx="41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EAF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037398" y="2787915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NAF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30683" y="3672681"/>
            <a:ext cx="41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EAF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918" y="5521748"/>
            <a:ext cx="1128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Feb. 6, 2023 a sequence of large earthquakes caused tragic loss of life and massive devastation in Turkey and Syria.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largest events </a:t>
            </a:r>
            <a:r>
              <a:rPr lang="en-US" dirty="0">
                <a:hlinkClick r:id="rId4"/>
              </a:rPr>
              <a:t>M 7.8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M 7.5</a:t>
            </a:r>
            <a:r>
              <a:rPr lang="en-US" dirty="0"/>
              <a:t> moved the ground by meters near the </a:t>
            </a:r>
            <a:r>
              <a:rPr lang="en-US" dirty="0" smtClean="0"/>
              <a:t>epicenters.</a:t>
            </a:r>
          </a:p>
          <a:p>
            <a:pPr algn="r"/>
            <a:r>
              <a:rPr lang="en-US" dirty="0" smtClean="0"/>
              <a:t>Source: </a:t>
            </a:r>
            <a:r>
              <a:rPr lang="en-US" dirty="0" smtClean="0">
                <a:hlinkClick r:id="rId6"/>
              </a:rPr>
              <a:t>NASA Products for Turkey Earthquake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3808" y="4366981"/>
            <a:ext cx="271615" cy="28317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920242" y="3964748"/>
            <a:ext cx="156827" cy="40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Area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11" y="1825625"/>
            <a:ext cx="771428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3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722" y="2641600"/>
            <a:ext cx="3649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Nine GNSS stations in and around M7.8 surface rupture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24-hour final solution of IGS14 tenv3 GNSS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Temporal window (2008-2020)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32247" y="6176963"/>
            <a:ext cx="408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source: </a:t>
            </a:r>
            <a:r>
              <a:rPr lang="en-US" dirty="0" smtClean="0">
                <a:hlinkClick r:id="rId3"/>
              </a:rPr>
              <a:t>Nevada Geodetic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stations-based GNSS observation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706"/>
            <a:ext cx="5181600" cy="292274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61" y="1617706"/>
            <a:ext cx="5334000" cy="30087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4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28" y="4437942"/>
            <a:ext cx="4265944" cy="24062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77441" y="4540452"/>
            <a:ext cx="387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 compression is </a:t>
            </a:r>
            <a:r>
              <a:rPr lang="en-US" sz="1400" b="1" dirty="0" smtClean="0"/>
              <a:t>-23.4097 </a:t>
            </a:r>
            <a:r>
              <a:rPr lang="en-US" sz="1400" dirty="0" err="1" smtClean="0"/>
              <a:t>nano</a:t>
            </a:r>
            <a:r>
              <a:rPr lang="en-US" sz="1400" dirty="0" smtClean="0"/>
              <a:t> strain/year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5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stations-based GNSS observation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5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7441" y="4540452"/>
            <a:ext cx="368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 compression is </a:t>
            </a:r>
            <a:r>
              <a:rPr lang="en-US" sz="1400" b="1" dirty="0" smtClean="0"/>
              <a:t>-23.44 </a:t>
            </a:r>
            <a:r>
              <a:rPr lang="en-US" sz="1400" dirty="0" err="1" smtClean="0"/>
              <a:t>nano</a:t>
            </a:r>
            <a:r>
              <a:rPr lang="en-US" sz="1400" dirty="0" smtClean="0"/>
              <a:t> strain/year</a:t>
            </a:r>
            <a:endParaRPr lang="en-US" sz="1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89"/>
            <a:ext cx="5181600" cy="292274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03674"/>
            <a:ext cx="5181600" cy="292274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2" y="4540452"/>
            <a:ext cx="4082179" cy="23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station data (example: GURU)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2344851"/>
            <a:ext cx="5527431" cy="31178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44851"/>
            <a:ext cx="5527431" cy="311781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6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stations-based GNSS observation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3674"/>
            <a:ext cx="5181600" cy="292274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19" y="1461477"/>
            <a:ext cx="5486281" cy="309460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7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4734" y="4540452"/>
            <a:ext cx="387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 compression is -</a:t>
            </a:r>
            <a:r>
              <a:rPr lang="en-US" sz="1400" b="1" dirty="0" smtClean="0"/>
              <a:t>65.7515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strain/year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4314560"/>
            <a:ext cx="4509146" cy="25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8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61" y="0"/>
            <a:ext cx="926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from </a:t>
            </a:r>
            <a:r>
              <a:rPr lang="en-US" dirty="0" err="1" smtClean="0"/>
              <a:t>Sagaing</a:t>
            </a:r>
            <a:r>
              <a:rPr lang="en-US" dirty="0" smtClean="0"/>
              <a:t> Fault, Myanmar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30" y="1825625"/>
            <a:ext cx="3096739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5186"/>
            <a:ext cx="5181600" cy="21922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9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5522" y="5244147"/>
            <a:ext cx="6033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total, </a:t>
            </a:r>
            <a:r>
              <a:rPr lang="en-US" sz="1600" dirty="0" smtClean="0"/>
              <a:t>the study </a:t>
            </a:r>
            <a:r>
              <a:rPr lang="en-US" sz="1600" dirty="0"/>
              <a:t>analyzed data from 18 continuous stations </a:t>
            </a:r>
            <a:endParaRPr lang="en-US" sz="1600" dirty="0" smtClean="0"/>
          </a:p>
          <a:p>
            <a:r>
              <a:rPr lang="en-US" sz="1600" dirty="0" smtClean="0"/>
              <a:t>[</a:t>
            </a:r>
            <a:r>
              <a:rPr lang="en-US" sz="1600" dirty="0"/>
              <a:t>8 stations (2016 to 2019 upper and lower transect), </a:t>
            </a:r>
            <a:endParaRPr lang="en-US" sz="1600" dirty="0" smtClean="0"/>
          </a:p>
          <a:p>
            <a:r>
              <a:rPr lang="en-US" sz="1600" dirty="0" smtClean="0"/>
              <a:t>10 </a:t>
            </a:r>
            <a:r>
              <a:rPr lang="en-US" sz="1600" dirty="0"/>
              <a:t>stations (2018 to 2019 middle transect and one station from upper </a:t>
            </a:r>
            <a:endParaRPr lang="en-US" sz="1600" dirty="0" smtClean="0"/>
          </a:p>
          <a:p>
            <a:r>
              <a:rPr lang="en-US" sz="1600" dirty="0" smtClean="0"/>
              <a:t>transect</a:t>
            </a:r>
            <a:r>
              <a:rPr lang="en-US" sz="1600" dirty="0"/>
              <a:t>)] and 29 campaign stations [16 stations (2017, 2018, 2019), </a:t>
            </a:r>
            <a:endParaRPr lang="en-US" sz="1600" dirty="0" smtClean="0"/>
          </a:p>
          <a:p>
            <a:r>
              <a:rPr lang="en-US" sz="1600" dirty="0" smtClean="0"/>
              <a:t>13 </a:t>
            </a:r>
            <a:r>
              <a:rPr lang="en-US" sz="1600" dirty="0"/>
              <a:t>stations (1998, 2000, 2005, 2016</a:t>
            </a:r>
            <a:r>
              <a:rPr lang="en-US" sz="1600" dirty="0" smtClean="0"/>
              <a:t>)]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52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Present-day strain accumulation along the East Anatolian Fault (EAF) by GNSS Observation</vt:lpstr>
      <vt:lpstr>Coseismic displacement field (M7.8)</vt:lpstr>
      <vt:lpstr>Study Area</vt:lpstr>
      <vt:lpstr>3 stations-based GNSS observation</vt:lpstr>
      <vt:lpstr>3 stations-based GNSS observation</vt:lpstr>
      <vt:lpstr>Clean station data (example: GURU)</vt:lpstr>
      <vt:lpstr>3 stations-based GNSS observation</vt:lpstr>
      <vt:lpstr>PowerPoint Presentation</vt:lpstr>
      <vt:lpstr>Key findings from Sagaing Fault, Myanmar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Present-day strain accumulation along the East Anatolian Fault (EAF) by GNSS Observation</dc:title>
  <dc:creator>geol</dc:creator>
  <cp:lastModifiedBy>geol</cp:lastModifiedBy>
  <cp:revision>9</cp:revision>
  <dcterms:created xsi:type="dcterms:W3CDTF">2023-02-23T16:17:24Z</dcterms:created>
  <dcterms:modified xsi:type="dcterms:W3CDTF">2023-02-23T17:55:25Z</dcterms:modified>
</cp:coreProperties>
</file>