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FCDE-F4AB-8423-5360-6DAB0F24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E1F8-3103-A243-F6A3-F55F7108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2206-A278-5F16-7681-D3CB165D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D748-1195-7923-5D8C-C9F958DD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D679-BD17-8D4B-BDBA-7FCA3FF8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4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63AF-F593-3DE4-256B-489C0FE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4F191-0791-0E8B-16A4-5D90C081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A7BF-105A-42FA-A818-2F67A05A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58D2-A3C9-8CA8-7198-92F7DC86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F830-EA2D-D070-C9D3-ED39612D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1B59-D229-1BFD-14DF-2D4771F25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1749F-1B41-01C7-ABB8-62257113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795E-D6B9-3453-865C-5EB66ABB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EB4C-32F2-0BED-6A17-084543C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B824-1CDD-9363-FD32-7D7AF25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336-5B40-160D-F4B4-60BCE474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0787-B283-C142-D06A-80614331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EF75-F1EC-8E58-7567-6AF40CB1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812A-FD7A-3D21-AB79-735D6160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DB63-2286-D367-E86B-58D81CEA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25A1-B2BD-BEEB-B892-E62662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6A8B2-86F3-C62E-D698-222F4E86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9577-0243-40AC-7E1F-31946E60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A5AE-972E-758C-1830-C44A79BD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4658-7EA4-29EB-B555-30C2034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802A-0673-16D7-734A-B7A43227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9828-5998-B4A8-5923-9F0CEBAD8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3A6B0-8A17-431E-A51C-3E23CEA0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91F82-803C-6451-3D30-4D1B360F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0846-084B-4469-C30F-F3238149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A591-8B5C-6366-BA27-57932F87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7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ABA6-103B-5407-B7D2-57ECDA7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45107-DCA3-082D-469A-5D7E38C9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82B65-A488-F9A0-CDFD-3D9B3D25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05F7D-750F-3615-478B-6CB99C472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475CD-EE98-803A-9030-675C80EFB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3525C-EFC4-220A-80FD-1F9573B5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11423-70BF-4644-03B3-04873C09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44E6C-79F4-5648-6D38-D63F51C6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5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6F4E-1976-F6C1-39F1-4022A7F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8BA3F-B9F9-D944-36B2-D5DA759B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127C4-94D3-7D80-CF63-FB2C09BF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6998-3727-9C83-CD72-F610A701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731B9-4707-59C0-B7FD-A1309404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9A00-F5C9-8704-0511-5F8EFF11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9CC4-E1F8-290D-D4B3-62C040F8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E2E8-521E-3E9B-C8EB-35EAD263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B70B-FF56-3636-3737-B5FFE6C1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0039-03C4-6E74-4346-40D06C77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DC1A2-D096-7EED-072D-84DF9A55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11184-CCCA-676A-88BB-6B17F0D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74553-4EFC-E4F3-55CD-D011C8B4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9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C18C-C72B-E0D0-C3FC-B6802E0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4D1AF-5773-DB99-B4E1-BEA1C55B8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4D78-54D5-B22C-6A56-17A77B12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A423-F405-DEED-4946-B5C2F98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996F6-5A95-B8D9-7784-BBA50C55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E873-8EEF-8874-71FA-1F32E12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5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5F23D-FB7E-708A-BED8-CD842EF4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42B2-02D4-29D6-5C82-F5E469B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2DF5-903C-1616-4E6F-457D757E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9B98-A42F-44CC-A213-B2F5488AE74F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FF5E-D8ED-A2B4-F09E-C66C0A47D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C0B1-3B28-7498-7617-80258D65C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7944-82CA-4B52-9D41-A75DAF7AD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191D-E420-017D-BAA8-5F5F43EEB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930"/>
            <a:ext cx="9144000" cy="94132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AtliQ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2926-3540-ACAB-1EF8-1A5CB7CB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Purpose of the Project : To unlock sales insights that are not visible before the sales team for decision support and automate them to reduced manual time spent in data gathering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526E8-4FA1-B49C-C886-7115DFB34DB9}"/>
              </a:ext>
            </a:extLst>
          </p:cNvPr>
          <p:cNvSpPr txBox="1"/>
          <p:nvPr/>
        </p:nvSpPr>
        <p:spPr>
          <a:xfrm>
            <a:off x="1523999" y="3766657"/>
            <a:ext cx="295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Service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and Analytics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79344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AtliQ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Dewansh Anand</dc:creator>
  <cp:lastModifiedBy>Dewansh Anand</cp:lastModifiedBy>
  <cp:revision>1</cp:revision>
  <dcterms:created xsi:type="dcterms:W3CDTF">2024-03-24T13:20:47Z</dcterms:created>
  <dcterms:modified xsi:type="dcterms:W3CDTF">2024-03-24T13:21:06Z</dcterms:modified>
</cp:coreProperties>
</file>