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D979-D76D-F72A-AC4B-B1C0DA462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B75B4-1259-7ADF-D01F-1DB6EC034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9E77-A89C-7CDB-02E3-DC691C5C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F22C-977D-43C9-86A9-4E746B6F770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14244-CBC1-EF61-A2B6-641F848A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922D-7D99-E596-F538-686F0D70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E964-EE0D-4D3B-9353-07F547BF5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7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88A1-BAF5-AD44-CE22-FAE17792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B6E0C-98BF-F044-F1B6-6C335480E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D0D3B-0E09-9305-C9E2-8AB574F1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F22C-977D-43C9-86A9-4E746B6F770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0EF3-17AA-728A-0130-93309547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73D1B-8121-387A-048E-8EBB3070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E964-EE0D-4D3B-9353-07F547BF5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8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8FB59-9338-9E5A-A653-ED3477B7D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8611D-43AB-D0D8-0D02-B397DCDFD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C9BC-1D66-4446-0C5D-464D2174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F22C-977D-43C9-86A9-4E746B6F770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507D-13BF-4799-1F16-57E6C4E1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352F-C365-FB58-D551-B2B149F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E964-EE0D-4D3B-9353-07F547BF5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2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AE25-B0F9-5E70-AD5C-1A9BE51D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CAA9-B12B-D953-3C9C-3E72A03A2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AAB7-18DD-1613-29FC-FE45F972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F22C-977D-43C9-86A9-4E746B6F770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8369-9A58-AFD5-1787-B2943C54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416AA-8AF6-DF7C-994D-E0BFCC8E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E964-EE0D-4D3B-9353-07F547BF5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E161-D2E6-8988-8D17-B7E32577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EA26C-6904-BF3B-C2BE-581B1DF27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5F68-CD19-0300-6B5A-A16388FC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F22C-977D-43C9-86A9-4E746B6F770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719C-25DC-8224-AEC0-EEAFC9DB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3A45-09F4-89A4-B239-C3BDC278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E964-EE0D-4D3B-9353-07F547BF5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63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473D-5210-A797-0317-E1D6DB1B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998A-D4C2-136F-93B3-7AE072209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CBB59-C2DE-503F-5431-6A47277DF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10F5A-6071-F7F1-2E42-3CFB7301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F22C-977D-43C9-86A9-4E746B6F770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6F548-7C92-88F1-A65A-5C6B6EB6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67B33-0AD9-69FB-FE5E-1F2535EE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E964-EE0D-4D3B-9353-07F547BF5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42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2B0E-1E28-85DD-C723-F8C7A293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387C3-F2D5-5436-04C8-35E82ED3A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65F13-A254-AA02-E71E-DA30FB8C8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6C525-CBDE-D877-B3E6-424510411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0DF54-BA99-F8AF-60D2-30E3F2844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A1F04-806D-01F1-8BD3-A59BAF9D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F22C-977D-43C9-86A9-4E746B6F770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FB87B-92D5-909E-C91B-2FFDC9BA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09A84-78BC-71AE-2A62-B1A771E0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E964-EE0D-4D3B-9353-07F547BF5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937F-EBD0-A9B1-A126-676599E0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79DE5-C200-7572-6951-C482A7A1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F22C-977D-43C9-86A9-4E746B6F770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5984C-A238-6CC7-9234-E884A649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163A1-5262-A40D-3072-333D573E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E964-EE0D-4D3B-9353-07F547BF5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9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CFF01-2AEA-F20E-14D3-C9F495AD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F22C-977D-43C9-86A9-4E746B6F770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236D9-AF8F-E698-9493-4BA443A8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C810B-D356-F94A-6426-38CE0B6C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E964-EE0D-4D3B-9353-07F547BF5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88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C9F2-94C2-9D88-BEF9-54A11D93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ACF21-5E65-DE5D-7EE7-BA46E312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02535-6997-FEF0-7AE5-A88FE4B3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3E1-A01B-54D4-9B92-39C22181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F22C-977D-43C9-86A9-4E746B6F770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4E1D9-E6C5-833A-B652-2C243C6E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F3C45-1749-5DDA-AB95-53C07871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E964-EE0D-4D3B-9353-07F547BF5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23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9117-DFD3-5649-EFF6-018EF9E7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A7EE3-9886-BCFD-1C14-716BCC40C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67EAE-DB59-91CD-2B30-FFE88BE80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91F2-5E02-6CD1-2869-A20185DF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F22C-977D-43C9-86A9-4E746B6F770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09321-EF28-93AE-B020-AB5EC800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5F18E-11EE-BC23-3357-87F7763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E964-EE0D-4D3B-9353-07F547BF5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20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C24A2-5758-6AC9-89A7-FB584186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FAEC7-12A4-E568-F8F6-034371E7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B8A6-B251-0643-9C70-4720AABAD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4F22C-977D-43C9-86A9-4E746B6F770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DA5B-E1EF-F427-8310-7887E2EC3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4154-2DC6-4A01-AE57-C80D5058A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E964-EE0D-4D3B-9353-07F547BF5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87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C1D6-310D-A278-1DA8-AEE615A45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6A7F3-43E9-E844-7BDA-0D11131AC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81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Dewansh Anand</dc:creator>
  <cp:lastModifiedBy>Dewansh Anand</cp:lastModifiedBy>
  <cp:revision>1</cp:revision>
  <dcterms:created xsi:type="dcterms:W3CDTF">2024-03-23T18:41:00Z</dcterms:created>
  <dcterms:modified xsi:type="dcterms:W3CDTF">2024-03-23T18:41:47Z</dcterms:modified>
</cp:coreProperties>
</file>