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Dewansh</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511721104003</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endParaRPr lang="en-US" sz="1100" err="1">
              <a:solidFill>
                <a:schemeClr val="tx1"/>
              </a:solidFill>
            </a:endParaRP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3" name="Picture 2" descr="Login Page (1)"/>
          <p:cNvPicPr>
            <a:picLocks noChangeAspect="1"/>
          </p:cNvPicPr>
          <p:nvPr/>
        </p:nvPicPr>
        <p:blipFill>
          <a:blip r:embed="rId1"/>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4" name="Picture 3" descr="Registration Page (2)"/>
          <p:cNvPicPr>
            <a:picLocks noChangeAspect="1"/>
          </p:cNvPicPr>
          <p:nvPr/>
        </p:nvPicPr>
        <p:blipFill>
          <a:blip r:embed="rId1"/>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7290</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AMGDT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TSET</cp:lastModifiedBy>
  <cp:revision>28</cp:revision>
  <dcterms:created xsi:type="dcterms:W3CDTF">2024-04-05T06:27:00Z</dcterms:created>
  <dcterms:modified xsi:type="dcterms:W3CDTF">2024-04-08T07:28:00Z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