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2465C88-CE1D-4588-B5B8-077793CDC6C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30FE-2B13-4966-BB9B-62E2E559C3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40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C88-CE1D-4588-B5B8-077793CDC6C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30FE-2B13-4966-BB9B-62E2E559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C88-CE1D-4588-B5B8-077793CDC6C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30FE-2B13-4966-BB9B-62E2E559C3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80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C88-CE1D-4588-B5B8-077793CDC6C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30FE-2B13-4966-BB9B-62E2E559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9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C88-CE1D-4588-B5B8-077793CDC6C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30FE-2B13-4966-BB9B-62E2E559C3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02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C88-CE1D-4588-B5B8-077793CDC6C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30FE-2B13-4966-BB9B-62E2E559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9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C88-CE1D-4588-B5B8-077793CDC6C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30FE-2B13-4966-BB9B-62E2E559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9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C88-CE1D-4588-B5B8-077793CDC6C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30FE-2B13-4966-BB9B-62E2E559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C88-CE1D-4588-B5B8-077793CDC6C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30FE-2B13-4966-BB9B-62E2E559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C88-CE1D-4588-B5B8-077793CDC6C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30FE-2B13-4966-BB9B-62E2E559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C88-CE1D-4588-B5B8-077793CDC6C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30FE-2B13-4966-BB9B-62E2E559C3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3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465C88-CE1D-4588-B5B8-077793CDC6C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0430FE-2B13-4966-BB9B-62E2E559C3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3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03BB-C2F0-4B4B-A556-D2CE2C075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NEIGHBORHOOD CLUSTERS	</a:t>
            </a:r>
          </a:p>
        </p:txBody>
      </p:sp>
    </p:spTree>
    <p:extLst>
      <p:ext uri="{BB962C8B-B14F-4D97-AF65-F5344CB8AC3E}">
        <p14:creationId xmlns:p14="http://schemas.microsoft.com/office/powerpoint/2010/main" val="156818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5328-A63B-48DA-9123-58F49B23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07F1-EFE6-4A3F-A0A0-8C00522B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IBM Watson studio</a:t>
            </a:r>
          </a:p>
          <a:p>
            <a:pPr marL="0" indent="0">
              <a:buNone/>
            </a:pPr>
            <a:r>
              <a:rPr lang="en-US" dirty="0"/>
              <a:t>Pandas</a:t>
            </a:r>
          </a:p>
          <a:p>
            <a:pPr marL="0" indent="0">
              <a:buNone/>
            </a:pPr>
            <a:r>
              <a:rPr lang="en-US" dirty="0"/>
              <a:t>K-Means from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129784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FF6F-56CB-447D-8851-83A7310C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E7789-2935-4643-ACDF-FFD058EB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the neighborhood based on a specific niche topic which is the cars (auto services) shops</a:t>
            </a:r>
          </a:p>
        </p:txBody>
      </p:sp>
    </p:spTree>
    <p:extLst>
      <p:ext uri="{BB962C8B-B14F-4D97-AF65-F5344CB8AC3E}">
        <p14:creationId xmlns:p14="http://schemas.microsoft.com/office/powerpoint/2010/main" val="381052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8483-0B36-47EF-8CCC-2B02BC67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OF CLUSTERS OF NEIGHBORHOODS HAS BEEN CREATED AS A RESULT OF THE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AEDEA9-5414-471C-96BE-4160C440A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10714"/>
            <a:ext cx="355906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</TotalTime>
  <Words>45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NEIGHBORHOOD CLUSTERS </vt:lpstr>
      <vt:lpstr>technology used</vt:lpstr>
      <vt:lpstr>Problem</vt:lpstr>
      <vt:lpstr>A TABLE OF CLUSTERS OF NEIGHBORHOODS HAS BEEN CREATED AS A RESULT OF THE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 CLUSTERS </dc:title>
  <dc:creator>xDeu</dc:creator>
  <cp:lastModifiedBy>xDeu</cp:lastModifiedBy>
  <cp:revision>1</cp:revision>
  <dcterms:created xsi:type="dcterms:W3CDTF">2018-09-15T16:53:59Z</dcterms:created>
  <dcterms:modified xsi:type="dcterms:W3CDTF">2018-09-15T16:58:36Z</dcterms:modified>
</cp:coreProperties>
</file>