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043C-5C2D-48E5-A472-C50132A03934}" type="datetimeFigureOut">
              <a:rPr lang="en-CA" smtClean="0"/>
              <a:t>2016-11-08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BCCB-88A1-493D-946F-934436289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33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043C-5C2D-48E5-A472-C50132A03934}" type="datetimeFigureOut">
              <a:rPr lang="en-CA" smtClean="0"/>
              <a:t>2016-11-08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BCCB-88A1-493D-946F-934436289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51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043C-5C2D-48E5-A472-C50132A03934}" type="datetimeFigureOut">
              <a:rPr lang="en-CA" smtClean="0"/>
              <a:t>2016-11-08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BCCB-88A1-493D-946F-934436289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61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043C-5C2D-48E5-A472-C50132A03934}" type="datetimeFigureOut">
              <a:rPr lang="en-CA" smtClean="0"/>
              <a:t>2016-11-08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BCCB-88A1-493D-946F-934436289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70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043C-5C2D-48E5-A472-C50132A03934}" type="datetimeFigureOut">
              <a:rPr lang="en-CA" smtClean="0"/>
              <a:t>2016-11-08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BCCB-88A1-493D-946F-934436289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991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043C-5C2D-48E5-A472-C50132A03934}" type="datetimeFigureOut">
              <a:rPr lang="en-CA" smtClean="0"/>
              <a:t>2016-11-08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BCCB-88A1-493D-946F-934436289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92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043C-5C2D-48E5-A472-C50132A03934}" type="datetimeFigureOut">
              <a:rPr lang="en-CA" smtClean="0"/>
              <a:t>2016-11-08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BCCB-88A1-493D-946F-934436289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3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043C-5C2D-48E5-A472-C50132A03934}" type="datetimeFigureOut">
              <a:rPr lang="en-CA" smtClean="0"/>
              <a:t>2016-11-08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BCCB-88A1-493D-946F-934436289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93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043C-5C2D-48E5-A472-C50132A03934}" type="datetimeFigureOut">
              <a:rPr lang="en-CA" smtClean="0"/>
              <a:t>2016-11-08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BCCB-88A1-493D-946F-934436289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00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043C-5C2D-48E5-A472-C50132A03934}" type="datetimeFigureOut">
              <a:rPr lang="en-CA" smtClean="0"/>
              <a:t>2016-11-08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BCCB-88A1-493D-946F-934436289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4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043C-5C2D-48E5-A472-C50132A03934}" type="datetimeFigureOut">
              <a:rPr lang="en-CA" smtClean="0"/>
              <a:t>2016-11-08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BCCB-88A1-493D-946F-934436289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0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043C-5C2D-48E5-A472-C50132A03934}" type="datetimeFigureOut">
              <a:rPr lang="en-CA" smtClean="0"/>
              <a:t>2016-11-08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BCCB-88A1-493D-946F-934436289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70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258" y="1580606"/>
            <a:ext cx="4232365" cy="29522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Main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Teensy 3.2 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Real Time Clock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Ambient Temp/Humidity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tx1"/>
                </a:solidFill>
              </a:rPr>
              <a:t>Sparkfun</a:t>
            </a:r>
            <a:r>
              <a:rPr lang="en-CA" dirty="0">
                <a:solidFill>
                  <a:schemeClr val="tx1"/>
                </a:solidFill>
              </a:rPr>
              <a:t> Open Log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CAN Bus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Pump Motor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Fan Controller Running a PID Control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08869" y="1058092"/>
            <a:ext cx="2704011" cy="438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Relay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Contains Relays and Fuses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Motor Relay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Cap Relay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FC Controller Relay (Solid State)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Start Relay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Cap Charge Relay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Has Current and voltage probes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Cap Voltage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FC Voltage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Cap Current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FC Current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6768" y="1058092"/>
            <a:ext cx="2899955" cy="4389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Power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Fuel Cell power in (24V)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Aux Power in (15V)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Convert Fuel Cell Power to 12V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Convert Fuel Cell Power to 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Convert Aux Power to 12V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Output to Relay Board and FC Controller</a:t>
            </a:r>
          </a:p>
        </p:txBody>
      </p:sp>
    </p:spTree>
    <p:extLst>
      <p:ext uri="{BB962C8B-B14F-4D97-AF65-F5344CB8AC3E}">
        <p14:creationId xmlns:p14="http://schemas.microsoft.com/office/powerpoint/2010/main" val="303029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022" y="966652"/>
            <a:ext cx="26386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Fan Controller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Thermistors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2 Thermistors measure stack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Tachometers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Used to read fan speed.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Can detect if fans are 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I2C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Fan controller talks with the rest of the board over i2c</a:t>
            </a:r>
          </a:p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701248" y="966652"/>
            <a:ext cx="28738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Fan Controller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Fan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Can turn each fan on and off individually to save power when fans aren’t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PWM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Pulse width modulation can control the speed of each fan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I2C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Transmits thermistor readings for datalogging purposes</a:t>
            </a:r>
          </a:p>
        </p:txBody>
      </p:sp>
    </p:spTree>
    <p:extLst>
      <p:ext uri="{BB962C8B-B14F-4D97-AF65-F5344CB8AC3E}">
        <p14:creationId xmlns:p14="http://schemas.microsoft.com/office/powerpoint/2010/main" val="24811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171" y="653143"/>
            <a:ext cx="4999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Adafruit</a:t>
            </a:r>
            <a:r>
              <a:rPr lang="en-CA" dirty="0"/>
              <a:t> DS3231 RTC</a:t>
            </a:r>
          </a:p>
          <a:p>
            <a:r>
              <a:rPr lang="en-CA" dirty="0"/>
              <a:t>Temperature compensation for oscillator frequency</a:t>
            </a:r>
          </a:p>
          <a:p>
            <a:r>
              <a:rPr lang="en-CA" dirty="0"/>
              <a:t>Battery lasts for years</a:t>
            </a:r>
          </a:p>
          <a:p>
            <a:r>
              <a:rPr lang="en-CA" dirty="0"/>
              <a:t>Easy I2C interface</a:t>
            </a:r>
          </a:p>
        </p:txBody>
      </p:sp>
      <p:pic>
        <p:nvPicPr>
          <p:cNvPr id="1026" name="Picture 2" descr="components_3013_kit_ORI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8" r="17634"/>
          <a:stretch/>
        </p:blipFill>
        <p:spPr bwMode="auto">
          <a:xfrm>
            <a:off x="8458200" y="2864930"/>
            <a:ext cx="2080260" cy="262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80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3020" y="800100"/>
            <a:ext cx="20802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Sparkfun</a:t>
            </a:r>
            <a:r>
              <a:rPr lang="en-CA" dirty="0"/>
              <a:t> Open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Records Serial data to a SD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Supports data rates of up to 115200bps and </a:t>
            </a:r>
            <a:r>
              <a:rPr lang="en-CA" dirty="0" err="1"/>
              <a:t>sd</a:t>
            </a:r>
            <a:r>
              <a:rPr lang="en-CA" dirty="0"/>
              <a:t> cards up to 64G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Will be great for debugging purposes and for science.</a:t>
            </a:r>
          </a:p>
        </p:txBody>
      </p:sp>
      <p:pic>
        <p:nvPicPr>
          <p:cNvPr id="2050" name="Picture 2" descr="SparkFun Open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349" y="2772294"/>
            <a:ext cx="2766060" cy="276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91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3060" y="708660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Adafruit</a:t>
            </a:r>
            <a:r>
              <a:rPr lang="en-CA" dirty="0"/>
              <a:t> SHT31-D Temperature &amp; Humidity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Temperature accuracy of +/- 0.3C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Humidity of +/-2%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is a lot less space in the back of the prototype </a:t>
            </a:r>
            <a:r>
              <a:rPr lang="en-CA" dirty="0" err="1"/>
              <a:t>aeroshell</a:t>
            </a:r>
            <a:r>
              <a:rPr lang="en-CA" dirty="0"/>
              <a:t>. This will help us tell if the </a:t>
            </a:r>
            <a:r>
              <a:rPr lang="en-CA" dirty="0" err="1"/>
              <a:t>fuelcell</a:t>
            </a:r>
            <a:r>
              <a:rPr lang="en-CA" dirty="0"/>
              <a:t> is getting enough 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Will also be good for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Talks to rest of controller over I2C</a:t>
            </a:r>
          </a:p>
        </p:txBody>
      </p:sp>
      <p:pic>
        <p:nvPicPr>
          <p:cNvPr id="3074" name="Picture 2" descr="adafruit_products_2857_top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232" y="3497580"/>
            <a:ext cx="3750527" cy="288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06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7560" y="1303020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Relay Board</a:t>
            </a:r>
          </a:p>
        </p:txBody>
      </p:sp>
    </p:spTree>
    <p:extLst>
      <p:ext uri="{BB962C8B-B14F-4D97-AF65-F5344CB8AC3E}">
        <p14:creationId xmlns:p14="http://schemas.microsoft.com/office/powerpoint/2010/main" val="290356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5860" y="320040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Inter-board connections</a:t>
            </a:r>
          </a:p>
          <a:p>
            <a:r>
              <a:rPr lang="en-CA" dirty="0"/>
              <a:t>Using RJ 45 connectors for everything</a:t>
            </a:r>
          </a:p>
        </p:txBody>
      </p:sp>
    </p:spTree>
    <p:extLst>
      <p:ext uri="{BB962C8B-B14F-4D97-AF65-F5344CB8AC3E}">
        <p14:creationId xmlns:p14="http://schemas.microsoft.com/office/powerpoint/2010/main" val="40960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5940" y="548640"/>
            <a:ext cx="32689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Hydrogen detector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MQ-8 hydrogen gas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detect hydrogen concentrations for 100-10000ppm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Estop buttons are connected to this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Estop or Hydrogen is detected the motor turns off, caps are disconnected and hydrogen supply valve closes.</a:t>
            </a:r>
          </a:p>
        </p:txBody>
      </p:sp>
    </p:spTree>
    <p:extLst>
      <p:ext uri="{BB962C8B-B14F-4D97-AF65-F5344CB8AC3E}">
        <p14:creationId xmlns:p14="http://schemas.microsoft.com/office/powerpoint/2010/main" val="359788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332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Reegan McAllister</dc:creator>
  <cp:lastModifiedBy>Reegan McAllister</cp:lastModifiedBy>
  <cp:revision>10</cp:revision>
  <dcterms:created xsi:type="dcterms:W3CDTF">2016-11-08T21:20:56Z</dcterms:created>
  <dcterms:modified xsi:type="dcterms:W3CDTF">2016-11-09T00:45:20Z</dcterms:modified>
</cp:coreProperties>
</file>