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E02F-154E-4812-B2D9-55B69BF4A90A}" type="datetimeFigureOut">
              <a:rPr lang="zh-TW" altLang="en-US" smtClean="0"/>
              <a:t>2014/7/9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0342-1537-4DA6-94DF-0344C6787A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71FA-0205-421E-9860-CC6B8070884E}" type="datetimeFigureOut">
              <a:rPr lang="zh-TW" altLang="en-US" smtClean="0"/>
              <a:t>2014/7/9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FEEF-B202-40FE-B5E7-621E1F83D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65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0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2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1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6237312"/>
            <a:ext cx="8208912" cy="360040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5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o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512983"/>
            <a:ext cx="8712000" cy="5832034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>
          <a:xfrm>
            <a:off x="2483768" y="1628800"/>
            <a:ext cx="5976937" cy="1224136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1"/>
          </p:nvPr>
        </p:nvSpPr>
        <p:spPr>
          <a:xfrm>
            <a:off x="3203848" y="3573016"/>
            <a:ext cx="5040313" cy="13684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689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216000" y="513000"/>
            <a:ext cx="8712000" cy="583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58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3321-0EA9-4087-B488-4BE68CCECFF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chemeClr val="accent2"/>
                </a:solidFill>
              </a:rPr>
              <a:t>2014 CYAC Summer</a:t>
            </a:r>
          </a:p>
          <a:p>
            <a:r>
              <a:rPr lang="en-US" altLang="zh-TW" sz="3600" dirty="0" smtClean="0">
                <a:solidFill>
                  <a:schemeClr val="accent2"/>
                </a:solidFill>
              </a:rPr>
              <a:t>Arduino</a:t>
            </a:r>
            <a:r>
              <a:rPr lang="zh-TW" altLang="en-US" sz="3600" dirty="0" smtClean="0">
                <a:solidFill>
                  <a:schemeClr val="accent2"/>
                </a:solidFill>
              </a:rPr>
              <a:t> </a:t>
            </a:r>
            <a:r>
              <a:rPr lang="en-US" altLang="zh-TW" sz="3600" dirty="0" smtClean="0">
                <a:solidFill>
                  <a:schemeClr val="accent2"/>
                </a:solidFill>
              </a:rPr>
              <a:t>Course</a:t>
            </a:r>
            <a:endParaRPr lang="zh-TW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Lecture </a:t>
            </a:r>
            <a:r>
              <a:rPr lang="en-US" altLang="zh-TW" dirty="0" smtClean="0">
                <a:solidFill>
                  <a:schemeClr val="bg1"/>
                </a:solidFill>
              </a:rPr>
              <a:t>05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Bluetooth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吳振豪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Lecture 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0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Slide Topic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523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95836" y="29156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White space for 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3245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20140611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20140611</Template>
  <TotalTime>0</TotalTime>
  <Words>18</Words>
  <Application>Microsoft Office PowerPoint</Application>
  <PresentationFormat>如螢幕大小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Lecture 20140611</vt:lpstr>
      <vt:lpstr>PowerPoint 簡報</vt:lpstr>
      <vt:lpstr>PowerPoint 簡報</vt:lpstr>
      <vt:lpstr>Slide Topic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 Wu</dc:creator>
  <cp:lastModifiedBy>David Wu</cp:lastModifiedBy>
  <cp:revision>1</cp:revision>
  <dcterms:created xsi:type="dcterms:W3CDTF">2014-07-09T04:31:02Z</dcterms:created>
  <dcterms:modified xsi:type="dcterms:W3CDTF">2014-07-09T04:31:58Z</dcterms:modified>
</cp:coreProperties>
</file>