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78" r:id="rId8"/>
    <p:sldId id="277" r:id="rId9"/>
    <p:sldId id="269" r:id="rId10"/>
    <p:sldId id="270" r:id="rId11"/>
    <p:sldId id="276" r:id="rId12"/>
    <p:sldId id="275" r:id="rId13"/>
    <p:sldId id="280" r:id="rId14"/>
    <p:sldId id="279" r:id="rId15"/>
    <p:sldId id="274" r:id="rId16"/>
    <p:sldId id="273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>
        <p:scale>
          <a:sx n="80" d="100"/>
          <a:sy n="80" d="100"/>
        </p:scale>
        <p:origin x="-109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E02F-154E-4812-B2D9-55B69BF4A90A}" type="datetimeFigureOut">
              <a:rPr lang="zh-TW" altLang="en-US" smtClean="0"/>
              <a:t>2014/7/10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0342-1537-4DA6-94DF-0344C6787A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71FA-0205-421E-9860-CC6B8070884E}" type="datetimeFigureOut">
              <a:rPr lang="zh-TW" altLang="en-US" smtClean="0"/>
              <a:t>2014/7/10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FEEF-B202-40FE-B5E7-621E1F83D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65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0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2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1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5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6237312"/>
            <a:ext cx="8208912" cy="360040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5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o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512983"/>
            <a:ext cx="8712000" cy="5832034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>
          <a:xfrm>
            <a:off x="2483768" y="1628800"/>
            <a:ext cx="5976937" cy="1224136"/>
          </a:xfr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1"/>
          </p:nvPr>
        </p:nvSpPr>
        <p:spPr>
          <a:xfrm>
            <a:off x="3203848" y="3573016"/>
            <a:ext cx="5040313" cy="13684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689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216000" y="513000"/>
            <a:ext cx="8712000" cy="583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58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3321-0EA9-4087-B488-4BE68CCECFF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chemeClr val="accent2"/>
                </a:solidFill>
              </a:rPr>
              <a:t>2014 CYAC Summer</a:t>
            </a:r>
          </a:p>
          <a:p>
            <a:r>
              <a:rPr lang="en-US" altLang="zh-TW" sz="3600" dirty="0" smtClean="0">
                <a:solidFill>
                  <a:schemeClr val="accent2"/>
                </a:solidFill>
              </a:rPr>
              <a:t>Arduino</a:t>
            </a:r>
            <a:r>
              <a:rPr lang="zh-TW" altLang="en-US" sz="3600" dirty="0" smtClean="0">
                <a:solidFill>
                  <a:schemeClr val="accent2"/>
                </a:solidFill>
              </a:rPr>
              <a:t> </a:t>
            </a:r>
            <a:r>
              <a:rPr lang="en-US" altLang="zh-TW" sz="3600" dirty="0" smtClean="0">
                <a:solidFill>
                  <a:schemeClr val="accent2"/>
                </a:solidFill>
              </a:rPr>
              <a:t>Course</a:t>
            </a:r>
            <a:endParaRPr lang="zh-TW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Lecture 02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Basic Input and Output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吳振豪</a:t>
            </a:r>
          </a:p>
        </p:txBody>
      </p:sp>
    </p:spTree>
    <p:extLst>
      <p:ext uri="{BB962C8B-B14F-4D97-AF65-F5344CB8AC3E}">
        <p14:creationId xmlns:p14="http://schemas.microsoft.com/office/powerpoint/2010/main" val="18124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Debounce</a:t>
            </a:r>
          </a:p>
          <a:p>
            <a:pPr marL="0" indent="0">
              <a:buNone/>
            </a:pPr>
            <a:r>
              <a:rPr lang="en-US" altLang="zh-TW" dirty="0"/>
              <a:t>	Tutorial link - http://arduino.cc/en/Tutorial/Debounce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Scan keyboard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996952"/>
            <a:ext cx="4422492" cy="33598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8195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What’s the advantage with scan keyboard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1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a keyboard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activate one row then read each column, then loop while each row had been done.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56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/>
          <p:cNvSpPr txBox="1">
            <a:spLocks/>
          </p:cNvSpPr>
          <p:nvPr/>
        </p:nvSpPr>
        <p:spPr>
          <a:xfrm>
            <a:off x="457200" y="47667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Take note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32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Please add your personal signature at the head of code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Let LED flash 1 sec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Control 4 LEDs flash in loop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Why Arduino control single IO pins at once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Use a button to control 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78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457200" y="54868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altLang="zh-TW" dirty="0" smtClean="0"/>
              <a:t>Read a scan keyboard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08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6562675" cy="5433194"/>
          </a:xfrm>
        </p:spPr>
      </p:pic>
    </p:spTree>
    <p:extLst>
      <p:ext uri="{BB962C8B-B14F-4D97-AF65-F5344CB8AC3E}">
        <p14:creationId xmlns:p14="http://schemas.microsoft.com/office/powerpoint/2010/main" val="10990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and Output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Inputs</a:t>
            </a:r>
          </a:p>
          <a:p>
            <a:endParaRPr lang="en-US" altLang="zh-TW" dirty="0"/>
          </a:p>
          <a:p>
            <a:r>
              <a:rPr lang="en-US" altLang="zh-TW" dirty="0" smtClean="0"/>
              <a:t>Outputs</a:t>
            </a:r>
          </a:p>
          <a:p>
            <a:endParaRPr lang="en-US" altLang="zh-TW" dirty="0"/>
          </a:p>
          <a:p>
            <a:r>
              <a:rPr lang="en-US" altLang="zh-TW" dirty="0" smtClean="0"/>
              <a:t>What is digit ?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The digital IO pins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23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6"/>
          <p:cNvSpPr txBox="1">
            <a:spLocks/>
          </p:cNvSpPr>
          <p:nvPr/>
        </p:nvSpPr>
        <p:spPr>
          <a:xfrm>
            <a:off x="457200" y="47667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Take note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9843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code in Arduino 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Control digit IO pin via API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 (Application Programmable Interface)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The difference between write in setup scope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and loop scope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10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/>
          <p:cNvSpPr txBox="1">
            <a:spLocks/>
          </p:cNvSpPr>
          <p:nvPr/>
        </p:nvSpPr>
        <p:spPr>
          <a:xfrm>
            <a:off x="457200" y="47667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Take note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293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and Delay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delay means in Arduino 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Use delay to control LEDs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60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6"/>
          <p:cNvSpPr txBox="1">
            <a:spLocks/>
          </p:cNvSpPr>
          <p:nvPr/>
        </p:nvSpPr>
        <p:spPr>
          <a:xfrm>
            <a:off x="457200" y="47667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Take note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829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digital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Button or Switch </a:t>
            </a:r>
            <a:r>
              <a:rPr lang="en-US" altLang="zh-TW" dirty="0" smtClean="0"/>
              <a:t>type</a:t>
            </a:r>
          </a:p>
          <a:p>
            <a:pPr lvl="1"/>
            <a:r>
              <a:rPr lang="en-US" altLang="zh-TW" dirty="0" smtClean="0"/>
              <a:t>There </a:t>
            </a:r>
            <a:r>
              <a:rPr lang="en-US" altLang="zh-TW" dirty="0"/>
              <a:t>is more http://en.wikipedia.org/wiki/Switch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Bounce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89040"/>
            <a:ext cx="45624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714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20140611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20140611</Template>
  <TotalTime>5100</TotalTime>
  <Words>144</Words>
  <Application>Microsoft Office PowerPoint</Application>
  <PresentationFormat>如螢幕大小 (4:3)</PresentationFormat>
  <Paragraphs>66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Lecture 20140611</vt:lpstr>
      <vt:lpstr>PowerPoint 簡報</vt:lpstr>
      <vt:lpstr>PowerPoint 簡報</vt:lpstr>
      <vt:lpstr>Input and Output</vt:lpstr>
      <vt:lpstr>PowerPoint 簡報</vt:lpstr>
      <vt:lpstr>Write code in Arduino IDE</vt:lpstr>
      <vt:lpstr>PowerPoint 簡報</vt:lpstr>
      <vt:lpstr>Control and Delay</vt:lpstr>
      <vt:lpstr>PowerPoint 簡報</vt:lpstr>
      <vt:lpstr>Read digital input</vt:lpstr>
      <vt:lpstr>PowerPoint 簡報</vt:lpstr>
      <vt:lpstr>Keyboard</vt:lpstr>
      <vt:lpstr>PowerPoint 簡報</vt:lpstr>
      <vt:lpstr>Read a keyboard</vt:lpstr>
      <vt:lpstr>PowerPoint 簡報</vt:lpstr>
      <vt:lpstr>Practice</vt:lpstr>
      <vt:lpstr>PowerPoint 簡報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n/a</dc:creator>
  <cp:lastModifiedBy>David Wu</cp:lastModifiedBy>
  <cp:revision>31</cp:revision>
  <dcterms:created xsi:type="dcterms:W3CDTF">2014-06-29T12:03:48Z</dcterms:created>
  <dcterms:modified xsi:type="dcterms:W3CDTF">2014-07-11T09:28:20Z</dcterms:modified>
</cp:coreProperties>
</file>