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67" r:id="rId5"/>
    <p:sldId id="266" r:id="rId6"/>
    <p:sldId id="262" r:id="rId7"/>
    <p:sldId id="261" r:id="rId8"/>
    <p:sldId id="268" r:id="rId9"/>
    <p:sldId id="263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5E02F-154E-4812-B2D9-55B69BF4A90A}" type="datetimeFigureOut">
              <a:rPr lang="zh-TW" altLang="en-US" smtClean="0"/>
              <a:t>2014/7/12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C0342-1537-4DA6-94DF-0344C6787A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8595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271FA-0205-421E-9860-CC6B8070884E}" type="datetimeFigureOut">
              <a:rPr lang="zh-TW" altLang="en-US" smtClean="0"/>
              <a:t>2014/7/12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FFEEF-B202-40FE-B5E7-621E1F83D8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265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2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67544" y="260648"/>
            <a:ext cx="8208912" cy="1152128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331219"/>
            <a:ext cx="7787208" cy="10815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61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67544" y="260648"/>
            <a:ext cx="8208912" cy="1152128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683568" y="331219"/>
            <a:ext cx="7787208" cy="108155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3259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467544" y="6237312"/>
            <a:ext cx="8208912" cy="360040"/>
          </a:xfrm>
          <a:prstGeom prst="rect">
            <a:avLst/>
          </a:prstGeom>
          <a:gradFill flip="none" rotWithShape="1">
            <a:gsLst>
              <a:gs pos="93000">
                <a:schemeClr val="accent4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5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o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" y="512983"/>
            <a:ext cx="8712000" cy="5832034"/>
          </a:xfrm>
          <a:prstGeom prst="rect">
            <a:avLst/>
          </a:prstGeom>
        </p:spPr>
      </p:pic>
      <p:sp>
        <p:nvSpPr>
          <p:cNvPr id="12" name="文字版面配置區 11"/>
          <p:cNvSpPr>
            <a:spLocks noGrp="1"/>
          </p:cNvSpPr>
          <p:nvPr>
            <p:ph type="body" sz="quarter" idx="10"/>
          </p:nvPr>
        </p:nvSpPr>
        <p:spPr>
          <a:xfrm>
            <a:off x="2483768" y="1628800"/>
            <a:ext cx="5976937" cy="1224136"/>
          </a:xfrm>
        </p:spPr>
        <p:txBody>
          <a:bodyPr>
            <a:normAutofit/>
          </a:bodyPr>
          <a:lstStyle>
            <a:lvl1pPr marL="0" indent="0">
              <a:buNone/>
              <a:defRPr sz="36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1"/>
          </p:nvPr>
        </p:nvSpPr>
        <p:spPr>
          <a:xfrm>
            <a:off x="3203848" y="3573016"/>
            <a:ext cx="5040313" cy="1368425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8689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>
          <a:xfrm>
            <a:off x="216000" y="513000"/>
            <a:ext cx="8712000" cy="583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58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3321-0EA9-4087-B488-4BE68CCECFFE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33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en.wikipedia.org/wiki/Liquid-crystal_displa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>
                <a:solidFill>
                  <a:schemeClr val="accent2"/>
                </a:solidFill>
              </a:rPr>
              <a:t>2014 CYAC Summer</a:t>
            </a:r>
          </a:p>
          <a:p>
            <a:r>
              <a:rPr lang="en-US" altLang="zh-TW" sz="3600" dirty="0" smtClean="0">
                <a:solidFill>
                  <a:schemeClr val="accent2"/>
                </a:solidFill>
              </a:rPr>
              <a:t>Arduino</a:t>
            </a:r>
            <a:r>
              <a:rPr lang="zh-TW" altLang="en-US" sz="3600" dirty="0" smtClean="0">
                <a:solidFill>
                  <a:schemeClr val="accent2"/>
                </a:solidFill>
              </a:rPr>
              <a:t> </a:t>
            </a:r>
            <a:r>
              <a:rPr lang="en-US" altLang="zh-TW" sz="3600" dirty="0" smtClean="0">
                <a:solidFill>
                  <a:schemeClr val="accent2"/>
                </a:solidFill>
              </a:rPr>
              <a:t>Course</a:t>
            </a:r>
            <a:endParaRPr lang="zh-TW" altLang="en-US" sz="3600" dirty="0">
              <a:solidFill>
                <a:schemeClr val="accent2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Lecture 03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LCD module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吳振豪</a:t>
            </a:r>
          </a:p>
        </p:txBody>
      </p:sp>
    </p:spTree>
    <p:extLst>
      <p:ext uri="{BB962C8B-B14F-4D97-AF65-F5344CB8AC3E}">
        <p14:creationId xmlns:p14="http://schemas.microsoft.com/office/powerpoint/2010/main" val="18124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8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39" y="512763"/>
            <a:ext cx="5176321" cy="5832475"/>
          </a:xfrm>
        </p:spPr>
      </p:pic>
    </p:spTree>
    <p:extLst>
      <p:ext uri="{BB962C8B-B14F-4D97-AF65-F5344CB8AC3E}">
        <p14:creationId xmlns:p14="http://schemas.microsoft.com/office/powerpoint/2010/main" val="10990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ways we display information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many ways can exchange information by visual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To see Practice 1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9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3"/>
          <p:cNvSpPr txBox="1">
            <a:spLocks/>
          </p:cNvSpPr>
          <p:nvPr/>
        </p:nvSpPr>
        <p:spPr>
          <a:xfrm>
            <a:off x="457200" y="476672"/>
            <a:ext cx="8229600" cy="56494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Take note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28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LCD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Structure (</a:t>
            </a:r>
            <a:r>
              <a:rPr lang="en-US" altLang="zh-TW" dirty="0" smtClean="0">
                <a:hlinkClick r:id="rId2"/>
              </a:rPr>
              <a:t>wiki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170505"/>
            <a:ext cx="5826224" cy="36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457200" y="476672"/>
            <a:ext cx="8229600" cy="564949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Principle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84" y="1268760"/>
            <a:ext cx="6377675" cy="383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 LCD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the text LCD?</a:t>
            </a:r>
          </a:p>
          <a:p>
            <a:endParaRPr lang="en-US" altLang="zh-TW" dirty="0"/>
          </a:p>
          <a:p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4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5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Please write at least one method to display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6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 20140611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20140611</Template>
  <TotalTime>1818</TotalTime>
  <Words>55</Words>
  <Application>Microsoft Office PowerPoint</Application>
  <PresentationFormat>如螢幕大小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Lecture 20140611</vt:lpstr>
      <vt:lpstr>PowerPoint 簡報</vt:lpstr>
      <vt:lpstr>PowerPoint 簡報</vt:lpstr>
      <vt:lpstr>The ways we display information</vt:lpstr>
      <vt:lpstr>PowerPoint 簡報</vt:lpstr>
      <vt:lpstr>About LCD</vt:lpstr>
      <vt:lpstr>PowerPoint 簡報</vt:lpstr>
      <vt:lpstr>Text LCD module</vt:lpstr>
      <vt:lpstr>PowerPoint 簡報</vt:lpstr>
      <vt:lpstr>Practice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David Wu</dc:creator>
  <cp:lastModifiedBy>David Wu</cp:lastModifiedBy>
  <cp:revision>13</cp:revision>
  <dcterms:created xsi:type="dcterms:W3CDTF">2014-07-09T02:33:42Z</dcterms:created>
  <dcterms:modified xsi:type="dcterms:W3CDTF">2014-07-13T02:46:44Z</dcterms:modified>
</cp:coreProperties>
</file>