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60" r:id="rId3"/>
    <p:sldId id="259" r:id="rId4"/>
    <p:sldId id="258" r:id="rId5"/>
    <p:sldId id="261" r:id="rId6"/>
    <p:sldId id="263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709"/>
    <a:srgbClr val="E4EF11"/>
    <a:srgbClr val="FFFF00"/>
    <a:srgbClr val="FF66CC"/>
    <a:srgbClr val="FF3399"/>
    <a:srgbClr val="FF6699"/>
    <a:srgbClr val="FF7C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7E8484-9EAD-4C90-8E39-1B13FDE7817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194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68538" y="2130425"/>
            <a:ext cx="6189662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ja-JP" altLang="en-US" noProof="0" smtClean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ja-JP" altLang="en-US" noProof="0" smtClean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2450" y="6245225"/>
            <a:ext cx="576263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5F50B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9850FB69-35AF-4C41-92BD-7A0D813AF67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234" name="Freeform 18"/>
          <p:cNvSpPr>
            <a:spLocks/>
          </p:cNvSpPr>
          <p:nvPr userDrawn="1"/>
        </p:nvSpPr>
        <p:spPr bwMode="auto">
          <a:xfrm>
            <a:off x="484188" y="2582863"/>
            <a:ext cx="1041400" cy="1350962"/>
          </a:xfrm>
          <a:custGeom>
            <a:avLst/>
            <a:gdLst>
              <a:gd name="T0" fmla="*/ 45 w 590"/>
              <a:gd name="T1" fmla="*/ 136 h 681"/>
              <a:gd name="T2" fmla="*/ 408 w 590"/>
              <a:gd name="T3" fmla="*/ 590 h 681"/>
              <a:gd name="T4" fmla="*/ 590 w 590"/>
              <a:gd name="T5" fmla="*/ 681 h 681"/>
              <a:gd name="T6" fmla="*/ 590 w 590"/>
              <a:gd name="T7" fmla="*/ 545 h 681"/>
              <a:gd name="T8" fmla="*/ 181 w 590"/>
              <a:gd name="T9" fmla="*/ 46 h 681"/>
              <a:gd name="T10" fmla="*/ 0 w 590"/>
              <a:gd name="T11" fmla="*/ 0 h 681"/>
              <a:gd name="T12" fmla="*/ 45 w 590"/>
              <a:gd name="T13" fmla="*/ 136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" h="681">
                <a:moveTo>
                  <a:pt x="45" y="136"/>
                </a:moveTo>
                <a:lnTo>
                  <a:pt x="408" y="590"/>
                </a:lnTo>
                <a:lnTo>
                  <a:pt x="590" y="681"/>
                </a:lnTo>
                <a:lnTo>
                  <a:pt x="590" y="545"/>
                </a:lnTo>
                <a:lnTo>
                  <a:pt x="181" y="46"/>
                </a:lnTo>
                <a:lnTo>
                  <a:pt x="0" y="0"/>
                </a:lnTo>
                <a:lnTo>
                  <a:pt x="45" y="136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5" name="Freeform 19"/>
          <p:cNvSpPr>
            <a:spLocks/>
          </p:cNvSpPr>
          <p:nvPr userDrawn="1"/>
        </p:nvSpPr>
        <p:spPr bwMode="auto">
          <a:xfrm rot="256742">
            <a:off x="1123950" y="2133600"/>
            <a:ext cx="468313" cy="1801813"/>
          </a:xfrm>
          <a:custGeom>
            <a:avLst/>
            <a:gdLst>
              <a:gd name="T0" fmla="*/ 46 w 363"/>
              <a:gd name="T1" fmla="*/ 0 h 908"/>
              <a:gd name="T2" fmla="*/ 0 w 363"/>
              <a:gd name="T3" fmla="*/ 182 h 908"/>
              <a:gd name="T4" fmla="*/ 182 w 363"/>
              <a:gd name="T5" fmla="*/ 817 h 908"/>
              <a:gd name="T6" fmla="*/ 318 w 363"/>
              <a:gd name="T7" fmla="*/ 908 h 908"/>
              <a:gd name="T8" fmla="*/ 363 w 363"/>
              <a:gd name="T9" fmla="*/ 726 h 908"/>
              <a:gd name="T10" fmla="*/ 136 w 363"/>
              <a:gd name="T11" fmla="*/ 136 h 908"/>
              <a:gd name="T12" fmla="*/ 46 w 363"/>
              <a:gd name="T13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" h="908">
                <a:moveTo>
                  <a:pt x="46" y="0"/>
                </a:moveTo>
                <a:lnTo>
                  <a:pt x="0" y="182"/>
                </a:lnTo>
                <a:lnTo>
                  <a:pt x="182" y="817"/>
                </a:lnTo>
                <a:lnTo>
                  <a:pt x="318" y="908"/>
                </a:lnTo>
                <a:lnTo>
                  <a:pt x="363" y="726"/>
                </a:lnTo>
                <a:lnTo>
                  <a:pt x="136" y="136"/>
                </a:lnTo>
                <a:lnTo>
                  <a:pt x="46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6" name="Freeform 20"/>
          <p:cNvSpPr>
            <a:spLocks/>
          </p:cNvSpPr>
          <p:nvPr userDrawn="1"/>
        </p:nvSpPr>
        <p:spPr bwMode="auto">
          <a:xfrm>
            <a:off x="403225" y="2222500"/>
            <a:ext cx="1600200" cy="1349375"/>
          </a:xfrm>
          <a:custGeom>
            <a:avLst/>
            <a:gdLst>
              <a:gd name="T0" fmla="*/ 0 w 907"/>
              <a:gd name="T1" fmla="*/ 680 h 680"/>
              <a:gd name="T2" fmla="*/ 181 w 907"/>
              <a:gd name="T3" fmla="*/ 680 h 680"/>
              <a:gd name="T4" fmla="*/ 862 w 907"/>
              <a:gd name="T5" fmla="*/ 136 h 680"/>
              <a:gd name="T6" fmla="*/ 907 w 907"/>
              <a:gd name="T7" fmla="*/ 0 h 680"/>
              <a:gd name="T8" fmla="*/ 725 w 907"/>
              <a:gd name="T9" fmla="*/ 45 h 680"/>
              <a:gd name="T10" fmla="*/ 45 w 907"/>
              <a:gd name="T11" fmla="*/ 635 h 680"/>
              <a:gd name="T12" fmla="*/ 0 w 907"/>
              <a:gd name="T13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7" h="680">
                <a:moveTo>
                  <a:pt x="0" y="680"/>
                </a:moveTo>
                <a:lnTo>
                  <a:pt x="181" y="680"/>
                </a:lnTo>
                <a:lnTo>
                  <a:pt x="862" y="136"/>
                </a:lnTo>
                <a:lnTo>
                  <a:pt x="907" y="0"/>
                </a:lnTo>
                <a:lnTo>
                  <a:pt x="725" y="45"/>
                </a:lnTo>
                <a:lnTo>
                  <a:pt x="45" y="635"/>
                </a:lnTo>
                <a:lnTo>
                  <a:pt x="0" y="68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7" name="Freeform 21"/>
          <p:cNvSpPr>
            <a:spLocks/>
          </p:cNvSpPr>
          <p:nvPr userDrawn="1"/>
        </p:nvSpPr>
        <p:spPr bwMode="auto">
          <a:xfrm>
            <a:off x="323850" y="2854325"/>
            <a:ext cx="2160588" cy="539750"/>
          </a:xfrm>
          <a:custGeom>
            <a:avLst/>
            <a:gdLst>
              <a:gd name="T0" fmla="*/ 408 w 1225"/>
              <a:gd name="T1" fmla="*/ 91 h 272"/>
              <a:gd name="T2" fmla="*/ 907 w 1225"/>
              <a:gd name="T3" fmla="*/ 136 h 272"/>
              <a:gd name="T4" fmla="*/ 1225 w 1225"/>
              <a:gd name="T5" fmla="*/ 272 h 272"/>
              <a:gd name="T6" fmla="*/ 907 w 1225"/>
              <a:gd name="T7" fmla="*/ 227 h 272"/>
              <a:gd name="T8" fmla="*/ 272 w 1225"/>
              <a:gd name="T9" fmla="*/ 136 h 272"/>
              <a:gd name="T10" fmla="*/ 0 w 1225"/>
              <a:gd name="T11" fmla="*/ 0 h 272"/>
              <a:gd name="T12" fmla="*/ 408 w 1225"/>
              <a:gd name="T13" fmla="*/ 9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5" h="272">
                <a:moveTo>
                  <a:pt x="408" y="91"/>
                </a:moveTo>
                <a:lnTo>
                  <a:pt x="907" y="136"/>
                </a:lnTo>
                <a:lnTo>
                  <a:pt x="1225" y="272"/>
                </a:lnTo>
                <a:lnTo>
                  <a:pt x="907" y="227"/>
                </a:lnTo>
                <a:lnTo>
                  <a:pt x="272" y="136"/>
                </a:lnTo>
                <a:lnTo>
                  <a:pt x="0" y="0"/>
                </a:lnTo>
                <a:lnTo>
                  <a:pt x="408" y="91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8" name="Freeform 22"/>
          <p:cNvSpPr>
            <a:spLocks/>
          </p:cNvSpPr>
          <p:nvPr userDrawn="1"/>
        </p:nvSpPr>
        <p:spPr bwMode="auto">
          <a:xfrm>
            <a:off x="34925" y="2708275"/>
            <a:ext cx="9074150" cy="1008063"/>
          </a:xfrm>
          <a:custGeom>
            <a:avLst/>
            <a:gdLst>
              <a:gd name="T0" fmla="*/ 0 w 5761"/>
              <a:gd name="T1" fmla="*/ 0 h 635"/>
              <a:gd name="T2" fmla="*/ 1167 w 5761"/>
              <a:gd name="T3" fmla="*/ 582 h 635"/>
              <a:gd name="T4" fmla="*/ 5761 w 5761"/>
              <a:gd name="T5" fmla="*/ 635 h 635"/>
              <a:gd name="T6" fmla="*/ 1134 w 5761"/>
              <a:gd name="T7" fmla="*/ 635 h 635"/>
              <a:gd name="T8" fmla="*/ 0 w 5761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635">
                <a:moveTo>
                  <a:pt x="0" y="0"/>
                </a:moveTo>
                <a:lnTo>
                  <a:pt x="1167" y="582"/>
                </a:lnTo>
                <a:lnTo>
                  <a:pt x="5761" y="635"/>
                </a:lnTo>
                <a:lnTo>
                  <a:pt x="1134" y="63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9" name="Freeform 23"/>
          <p:cNvSpPr>
            <a:spLocks/>
          </p:cNvSpPr>
          <p:nvPr userDrawn="1"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0" name="Freeform 24"/>
          <p:cNvSpPr>
            <a:spLocks/>
          </p:cNvSpPr>
          <p:nvPr userDrawn="1"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1" name="Freeform 25"/>
          <p:cNvSpPr>
            <a:spLocks/>
          </p:cNvSpPr>
          <p:nvPr userDrawn="1"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3101A-EE4E-4653-8422-2BBB8235F5B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47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33375"/>
            <a:ext cx="1943100" cy="57626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76900" cy="57626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146C6-6C64-498F-8C33-31F8CD7611E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93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A559A-F222-43B8-B81D-861C71FEE94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1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40570-8B72-4012-87FE-58A5402CBE8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45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137EC-6A43-4E2F-AC70-CAFB2020F82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78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86CC1-D393-4754-901C-FA4FD39124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662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1BD89-ECEC-4EF7-A8ED-A510953ACBD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99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61FBE-593D-45FC-B682-B91B256F45A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95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3C4FD-36C7-40CB-BDB1-F820E09F00F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BE083-0548-492B-9AAC-B71CCD115EB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246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333375"/>
            <a:ext cx="6478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00213"/>
            <a:ext cx="77724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2484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F84C8AAB-6254-4350-95A5-482FEA9E71D0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395288" y="188913"/>
            <a:ext cx="1800225" cy="1512887"/>
            <a:chOff x="204" y="28"/>
            <a:chExt cx="1361" cy="1135"/>
          </a:xfrm>
        </p:grpSpPr>
        <p:sp>
          <p:nvSpPr>
            <p:cNvPr id="8212" name="Freeform 20"/>
            <p:cNvSpPr>
              <a:spLocks/>
            </p:cNvSpPr>
            <p:nvPr userDrawn="1"/>
          </p:nvSpPr>
          <p:spPr bwMode="auto">
            <a:xfrm>
              <a:off x="305" y="311"/>
              <a:ext cx="656" cy="851"/>
            </a:xfrm>
            <a:custGeom>
              <a:avLst/>
              <a:gdLst>
                <a:gd name="T0" fmla="*/ 45 w 590"/>
                <a:gd name="T1" fmla="*/ 136 h 681"/>
                <a:gd name="T2" fmla="*/ 408 w 590"/>
                <a:gd name="T3" fmla="*/ 590 h 681"/>
                <a:gd name="T4" fmla="*/ 590 w 590"/>
                <a:gd name="T5" fmla="*/ 681 h 681"/>
                <a:gd name="T6" fmla="*/ 590 w 590"/>
                <a:gd name="T7" fmla="*/ 545 h 681"/>
                <a:gd name="T8" fmla="*/ 181 w 590"/>
                <a:gd name="T9" fmla="*/ 46 h 681"/>
                <a:gd name="T10" fmla="*/ 0 w 590"/>
                <a:gd name="T11" fmla="*/ 0 h 681"/>
                <a:gd name="T12" fmla="*/ 45 w 590"/>
                <a:gd name="T13" fmla="*/ 136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681">
                  <a:moveTo>
                    <a:pt x="45" y="136"/>
                  </a:moveTo>
                  <a:lnTo>
                    <a:pt x="408" y="590"/>
                  </a:lnTo>
                  <a:lnTo>
                    <a:pt x="590" y="681"/>
                  </a:lnTo>
                  <a:lnTo>
                    <a:pt x="590" y="545"/>
                  </a:lnTo>
                  <a:lnTo>
                    <a:pt x="181" y="46"/>
                  </a:lnTo>
                  <a:lnTo>
                    <a:pt x="0" y="0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3" name="Freeform 21"/>
            <p:cNvSpPr>
              <a:spLocks/>
            </p:cNvSpPr>
            <p:nvPr userDrawn="1"/>
          </p:nvSpPr>
          <p:spPr bwMode="auto">
            <a:xfrm rot="256742">
              <a:off x="708" y="28"/>
              <a:ext cx="295" cy="1135"/>
            </a:xfrm>
            <a:custGeom>
              <a:avLst/>
              <a:gdLst>
                <a:gd name="T0" fmla="*/ 46 w 363"/>
                <a:gd name="T1" fmla="*/ 0 h 908"/>
                <a:gd name="T2" fmla="*/ 0 w 363"/>
                <a:gd name="T3" fmla="*/ 182 h 908"/>
                <a:gd name="T4" fmla="*/ 182 w 363"/>
                <a:gd name="T5" fmla="*/ 817 h 908"/>
                <a:gd name="T6" fmla="*/ 318 w 363"/>
                <a:gd name="T7" fmla="*/ 908 h 908"/>
                <a:gd name="T8" fmla="*/ 363 w 363"/>
                <a:gd name="T9" fmla="*/ 726 h 908"/>
                <a:gd name="T10" fmla="*/ 136 w 363"/>
                <a:gd name="T11" fmla="*/ 136 h 908"/>
                <a:gd name="T12" fmla="*/ 46 w 363"/>
                <a:gd name="T1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908">
                  <a:moveTo>
                    <a:pt x="46" y="0"/>
                  </a:moveTo>
                  <a:lnTo>
                    <a:pt x="0" y="182"/>
                  </a:lnTo>
                  <a:lnTo>
                    <a:pt x="182" y="817"/>
                  </a:lnTo>
                  <a:lnTo>
                    <a:pt x="318" y="908"/>
                  </a:lnTo>
                  <a:lnTo>
                    <a:pt x="363" y="726"/>
                  </a:lnTo>
                  <a:lnTo>
                    <a:pt x="136" y="1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4" name="Freeform 22"/>
            <p:cNvSpPr>
              <a:spLocks/>
            </p:cNvSpPr>
            <p:nvPr userDrawn="1"/>
          </p:nvSpPr>
          <p:spPr bwMode="auto">
            <a:xfrm>
              <a:off x="254" y="84"/>
              <a:ext cx="1008" cy="850"/>
            </a:xfrm>
            <a:custGeom>
              <a:avLst/>
              <a:gdLst>
                <a:gd name="T0" fmla="*/ 0 w 907"/>
                <a:gd name="T1" fmla="*/ 680 h 680"/>
                <a:gd name="T2" fmla="*/ 181 w 907"/>
                <a:gd name="T3" fmla="*/ 680 h 680"/>
                <a:gd name="T4" fmla="*/ 862 w 907"/>
                <a:gd name="T5" fmla="*/ 136 h 680"/>
                <a:gd name="T6" fmla="*/ 907 w 907"/>
                <a:gd name="T7" fmla="*/ 0 h 680"/>
                <a:gd name="T8" fmla="*/ 725 w 907"/>
                <a:gd name="T9" fmla="*/ 45 h 680"/>
                <a:gd name="T10" fmla="*/ 45 w 907"/>
                <a:gd name="T11" fmla="*/ 635 h 680"/>
                <a:gd name="T12" fmla="*/ 0 w 907"/>
                <a:gd name="T13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7" h="680">
                  <a:moveTo>
                    <a:pt x="0" y="680"/>
                  </a:moveTo>
                  <a:lnTo>
                    <a:pt x="181" y="680"/>
                  </a:lnTo>
                  <a:lnTo>
                    <a:pt x="862" y="136"/>
                  </a:lnTo>
                  <a:lnTo>
                    <a:pt x="907" y="0"/>
                  </a:lnTo>
                  <a:lnTo>
                    <a:pt x="725" y="45"/>
                  </a:lnTo>
                  <a:lnTo>
                    <a:pt x="45" y="635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5" name="Freeform 23"/>
            <p:cNvSpPr>
              <a:spLocks/>
            </p:cNvSpPr>
            <p:nvPr userDrawn="1"/>
          </p:nvSpPr>
          <p:spPr bwMode="auto">
            <a:xfrm>
              <a:off x="204" y="482"/>
              <a:ext cx="1361" cy="340"/>
            </a:xfrm>
            <a:custGeom>
              <a:avLst/>
              <a:gdLst>
                <a:gd name="T0" fmla="*/ 408 w 1225"/>
                <a:gd name="T1" fmla="*/ 91 h 272"/>
                <a:gd name="T2" fmla="*/ 907 w 1225"/>
                <a:gd name="T3" fmla="*/ 136 h 272"/>
                <a:gd name="T4" fmla="*/ 1225 w 1225"/>
                <a:gd name="T5" fmla="*/ 272 h 272"/>
                <a:gd name="T6" fmla="*/ 907 w 1225"/>
                <a:gd name="T7" fmla="*/ 227 h 272"/>
                <a:gd name="T8" fmla="*/ 272 w 1225"/>
                <a:gd name="T9" fmla="*/ 136 h 272"/>
                <a:gd name="T10" fmla="*/ 0 w 1225"/>
                <a:gd name="T11" fmla="*/ 0 h 272"/>
                <a:gd name="T12" fmla="*/ 408 w 1225"/>
                <a:gd name="T13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5" h="272">
                  <a:moveTo>
                    <a:pt x="408" y="91"/>
                  </a:moveTo>
                  <a:lnTo>
                    <a:pt x="907" y="136"/>
                  </a:lnTo>
                  <a:lnTo>
                    <a:pt x="1225" y="272"/>
                  </a:lnTo>
                  <a:lnTo>
                    <a:pt x="907" y="227"/>
                  </a:lnTo>
                  <a:lnTo>
                    <a:pt x="272" y="136"/>
                  </a:lnTo>
                  <a:lnTo>
                    <a:pt x="0" y="0"/>
                  </a:lnTo>
                  <a:lnTo>
                    <a:pt x="408" y="91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216" name="Freeform 24"/>
          <p:cNvSpPr>
            <a:spLocks/>
          </p:cNvSpPr>
          <p:nvPr/>
        </p:nvSpPr>
        <p:spPr bwMode="auto">
          <a:xfrm>
            <a:off x="34925" y="619125"/>
            <a:ext cx="9074150" cy="1008063"/>
          </a:xfrm>
          <a:custGeom>
            <a:avLst/>
            <a:gdLst>
              <a:gd name="T0" fmla="*/ 0 w 5716"/>
              <a:gd name="T1" fmla="*/ 0 h 635"/>
              <a:gd name="T2" fmla="*/ 910 w 5716"/>
              <a:gd name="T3" fmla="*/ 580 h 635"/>
              <a:gd name="T4" fmla="*/ 5716 w 5716"/>
              <a:gd name="T5" fmla="*/ 635 h 635"/>
              <a:gd name="T6" fmla="*/ 886 w 5716"/>
              <a:gd name="T7" fmla="*/ 632 h 635"/>
              <a:gd name="T8" fmla="*/ 0 w 571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635">
                <a:moveTo>
                  <a:pt x="0" y="0"/>
                </a:moveTo>
                <a:lnTo>
                  <a:pt x="910" y="580"/>
                </a:lnTo>
                <a:lnTo>
                  <a:pt x="5716" y="635"/>
                </a:lnTo>
                <a:lnTo>
                  <a:pt x="886" y="632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9" name="Freeform 27"/>
          <p:cNvSpPr>
            <a:spLocks/>
          </p:cNvSpPr>
          <p:nvPr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20" name="Freeform 28"/>
          <p:cNvSpPr>
            <a:spLocks/>
          </p:cNvSpPr>
          <p:nvPr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3B70981-4EC1-459B-A6FF-0BCC7111E0E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串流語音</a:t>
            </a:r>
            <a:r>
              <a:rPr lang="zh-TW" altLang="en-US" dirty="0" smtClean="0"/>
              <a:t>錄音及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隨身裝置部分</a:t>
            </a: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指導教授：賀嘉生老師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　　　　　　 專題生：吳振豪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                             日期：</a:t>
            </a:r>
            <a:r>
              <a:rPr lang="en-US" altLang="zh-TW" dirty="0" smtClean="0"/>
              <a:t>2013/05/20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2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20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9E9-8338-4E6A-9BF6-09EE656FA31E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ja-JP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dirty="0" smtClean="0"/>
              <a:t>使用便宜易攜帶的嵌入式裝置，達成隨時隨地的音訊紀錄。</a:t>
            </a:r>
            <a:endParaRPr kumimoji="0" lang="en-US" altLang="zh-TW" dirty="0" smtClean="0"/>
          </a:p>
          <a:p>
            <a:r>
              <a:rPr kumimoji="0" lang="zh-TW" altLang="en-US" dirty="0" smtClean="0"/>
              <a:t>能分析音訊紀錄裡的</a:t>
            </a:r>
            <a:r>
              <a:rPr kumimoji="0" lang="en-US" altLang="zh-TW" dirty="0" smtClean="0"/>
              <a:t>Keyword</a:t>
            </a:r>
            <a:r>
              <a:rPr kumimoji="0" lang="zh-TW" altLang="en-US" dirty="0" smtClean="0"/>
              <a:t>，並對其進行知識收集。</a:t>
            </a:r>
            <a:endParaRPr kumimoji="0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功能性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1026" name="Picture 2" descr="E:\Dropbox\workspace\Projects\[2013.05.19] System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2" y="1844824"/>
            <a:ext cx="854425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07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Core Controller -</a:t>
            </a:r>
            <a:r>
              <a:rPr lang="zh-TW" altLang="en-US" dirty="0" smtClean="0"/>
              <a:t> </a:t>
            </a:r>
            <a:r>
              <a:rPr lang="en-US" altLang="zh-TW" dirty="0" smtClean="0"/>
              <a:t>STM32F407 VGT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5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Monitor - </a:t>
            </a:r>
            <a:r>
              <a:rPr lang="en-US" altLang="zh-TW" dirty="0" smtClean="0"/>
              <a:t>LCD Module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6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32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32-translucent gray-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專題報告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lnDef>
  </a:objectDefaults>
  <a:extraClrSchemeLst>
    <a:extraClrScheme>
      <a:clrScheme name="design031-silver cylinder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31-silver cylinder-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design032-translucent gray-</Template>
  <TotalTime>7163</TotalTime>
  <Words>76</Words>
  <Application>Microsoft Office PowerPoint</Application>
  <PresentationFormat>如螢幕大小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design032-translucent gray-</vt:lpstr>
      <vt:lpstr>串流語音錄音及分析  - 隨身裝置部分</vt:lpstr>
      <vt:lpstr>背景</vt:lpstr>
      <vt:lpstr>動機</vt:lpstr>
      <vt:lpstr>目的</vt:lpstr>
      <vt:lpstr>系統架構 (功能性)</vt:lpstr>
      <vt:lpstr>系統架構 (分層)</vt:lpstr>
      <vt:lpstr>硬體</vt:lpstr>
      <vt:lpstr>硬體</vt:lpstr>
      <vt:lpstr>軟體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以低成本達成 語音錄音及分析</dc:title>
  <dc:creator>CYCU.Academic</dc:creator>
  <cp:lastModifiedBy>David Wu</cp:lastModifiedBy>
  <cp:revision>10</cp:revision>
  <dcterms:created xsi:type="dcterms:W3CDTF">2013-05-20T11:02:54Z</dcterms:created>
  <dcterms:modified xsi:type="dcterms:W3CDTF">2013-05-27T01:59:40Z</dcterms:modified>
</cp:coreProperties>
</file>