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/>
    <p:restoredTop sz="94589"/>
  </p:normalViewPr>
  <p:slideViewPr>
    <p:cSldViewPr snapToGrid="0" snapToObjects="1">
      <p:cViewPr varScale="1">
        <p:scale>
          <a:sx n="140" d="100"/>
          <a:sy n="140" d="100"/>
        </p:scale>
        <p:origin x="23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9A499B-D1E2-9A4F-9362-5234C22BD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CFB63F6-A719-8848-B62B-E877141BB1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5C961FF-65D6-944E-BD9D-C9F4E2DAF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AD646E-47B3-8C4A-878A-AF13619F1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50412F-7E12-8649-A753-04B52F3A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7862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1B217-53A9-FD45-8645-650159C6C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C162788-7C0C-7A43-ACB8-F0C2F84116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7274E5F-CE8C-834E-892E-DCDD0E1B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76D802-78C0-DC42-814D-80C24699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E8D9D6-290A-1D47-ABB5-997E4BFCC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4404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E506612-7CAD-C347-846D-D52C59A474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EF7F59C-4257-9D46-8A7F-3B5CF7678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1A02A17-1BFB-1145-9336-F551568D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EF7D9D-E44A-8F46-B1A6-D17AF8204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20B62D-327F-7943-9F10-D2A681F86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9923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006675-AE66-B746-8A35-DAD050819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9791-F754-1641-93BB-1BE71141C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E17194A-797A-DD43-BFAF-30DB43EF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16D7CA3-C66F-A147-BEA4-9DF272796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2CB5BCE-B908-3F46-A53C-FA2CF713C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94810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C48C20-AC5D-604E-9E80-8FD97E0FF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AA82177-F504-554E-8CB9-419575CFF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191791-2460-1F48-A5FF-5D41C97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8F1052-0BAC-0343-8712-A2963B0D7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60FA90-1B94-9F46-9CB1-B3B636B3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1119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CD0CF5-B096-C74B-979A-D50CC8022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0914C-02BD-D543-8969-CD97F852F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E2A39B7-DFFC-D14C-A1B5-0F045BE7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290FC5F-971B-F84F-8EFA-C9D1BB22B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EEA4DC-9ADC-3D43-BCE6-396F63F2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F1A8A78-9081-614B-AAC7-1B16EBB3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5435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B2201A-F67A-2147-B2B8-377DE5107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828446-449F-B143-85C6-F0224756C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110E738-FB68-7A4D-99FD-6F2C0F3C8C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58F6C3-0276-6848-85D6-6E89EA0D4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323F7E2-B9AF-6641-B2D6-99D7BF19EF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741AC504-0826-1C44-A8F3-6364D6D3E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8B0C54E-709A-E044-AE4C-0C03E1AF5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DE6E759-C1EA-B041-8C0A-72253E11D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6126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1C5545-79FE-9743-BF5E-F9E3A994B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1A62771-6BD2-FF4F-B017-340D9EA05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5E48946-868A-6048-9546-88D66A7C4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94790F4-A106-2240-AD48-A64BBCFA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778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E056DC9-DB9D-E347-9168-4FDE8ECED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CCACAF4-EB96-F842-8F05-D2FD3A7D6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91C09D-298F-9E47-B495-C2D3D1EF5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375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92E319-B1FD-4240-8AF3-28FA69D2A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6BE538D-2EA2-9C44-B344-DDFB55CDE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35B06E-63EE-0B48-8B38-2A532FA09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C706C5-7B73-C141-8A1F-FCFE883A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467E335-050A-1041-BA55-CEE38C177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8AE46AD-EC6F-7141-B7DF-F4C3C0D12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6789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96B8D-47B3-B64A-958E-B1D7371E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494A114-DF95-5A44-B80A-4303CD6802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526883B-72C0-1A46-BC4A-BF6DD5EAE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AA18098-2017-694A-9A3E-08C6782E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385DA9-113B-304B-A172-89D183742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CDC86D0-0751-E24C-91ED-2EBBA3E0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643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E17C7EE-DD02-4B49-B2CA-1E4BDDD2B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2DBAF4-2346-F145-8699-D8D015D98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TW" altLang="en-US"/>
              <a:t>編輯母片文字樣式
第二層
第三層
第四層
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788764-4539-BA4C-989E-53C1FF4ED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C8A632-AB00-4E4A-82FB-F19C446ADDFA}" type="datetimeFigureOut">
              <a:rPr kumimoji="1" lang="zh-TW" altLang="en-US" smtClean="0"/>
              <a:t>2025/5/24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D9712FD-72B6-D840-BA61-D969B50913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4A93046-32FA-B746-B5BB-FA3B028943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A0B41-B5A5-414C-9942-B9991DC2BC04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35218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65B9B9-70F9-8144-9D43-E1ACDFE01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8D97758-9E16-8046-A77F-A1B5ADAF0E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32767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765;p70">
            <a:extLst>
              <a:ext uri="{FF2B5EF4-FFF2-40B4-BE49-F238E27FC236}">
                <a16:creationId xmlns:a16="http://schemas.microsoft.com/office/drawing/2014/main" id="{313C6ADC-C529-1248-9D7F-2DBBC9599DAA}"/>
              </a:ext>
            </a:extLst>
          </p:cNvPr>
          <p:cNvSpPr/>
          <p:nvPr/>
        </p:nvSpPr>
        <p:spPr>
          <a:xfrm>
            <a:off x="603504" y="983514"/>
            <a:ext cx="118445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Input (B, 3, 78, 78)</a:t>
            </a:r>
            <a:endParaRPr sz="1000" dirty="0"/>
          </a:p>
        </p:txBody>
      </p:sp>
      <p:sp>
        <p:nvSpPr>
          <p:cNvPr id="5" name="Google Shape;6766;p70">
            <a:extLst>
              <a:ext uri="{FF2B5EF4-FFF2-40B4-BE49-F238E27FC236}">
                <a16:creationId xmlns:a16="http://schemas.microsoft.com/office/drawing/2014/main" id="{0113E3FB-F1D9-8A49-87C5-A80D6C8A09D4}"/>
              </a:ext>
            </a:extLst>
          </p:cNvPr>
          <p:cNvSpPr/>
          <p:nvPr/>
        </p:nvSpPr>
        <p:spPr>
          <a:xfrm rot="5400000">
            <a:off x="2033523" y="1072909"/>
            <a:ext cx="73152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Conv</a:t>
            </a:r>
            <a:endParaRPr sz="1000" dirty="0"/>
          </a:p>
        </p:txBody>
      </p:sp>
      <p:cxnSp>
        <p:nvCxnSpPr>
          <p:cNvPr id="7" name="Google Shape;6768;p70">
            <a:extLst>
              <a:ext uri="{FF2B5EF4-FFF2-40B4-BE49-F238E27FC236}">
                <a16:creationId xmlns:a16="http://schemas.microsoft.com/office/drawing/2014/main" id="{EBE60CF8-7E88-B249-8C05-124EFA159708}"/>
              </a:ext>
            </a:extLst>
          </p:cNvPr>
          <p:cNvCxnSpPr>
            <a:cxnSpLocks/>
            <a:stCxn id="4" idx="3"/>
            <a:endCxn id="542" idx="1"/>
          </p:cNvCxnSpPr>
          <p:nvPr/>
        </p:nvCxnSpPr>
        <p:spPr>
          <a:xfrm>
            <a:off x="1787954" y="1121064"/>
            <a:ext cx="1780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6772;p70">
            <a:extLst>
              <a:ext uri="{FF2B5EF4-FFF2-40B4-BE49-F238E27FC236}">
                <a16:creationId xmlns:a16="http://schemas.microsoft.com/office/drawing/2014/main" id="{45294369-F100-A941-9BF9-D4067783007C}"/>
              </a:ext>
            </a:extLst>
          </p:cNvPr>
          <p:cNvCxnSpPr/>
          <p:nvPr/>
        </p:nvCxnSpPr>
        <p:spPr>
          <a:xfrm>
            <a:off x="4294483" y="123099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6773;p70">
            <a:extLst>
              <a:ext uri="{FF2B5EF4-FFF2-40B4-BE49-F238E27FC236}">
                <a16:creationId xmlns:a16="http://schemas.microsoft.com/office/drawing/2014/main" id="{E942223D-D171-FD43-B35C-DD81401DE1D2}"/>
              </a:ext>
            </a:extLst>
          </p:cNvPr>
          <p:cNvCxnSpPr/>
          <p:nvPr/>
        </p:nvCxnSpPr>
        <p:spPr>
          <a:xfrm>
            <a:off x="4294483" y="1230999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Google Shape;6775;p70">
            <a:extLst>
              <a:ext uri="{FF2B5EF4-FFF2-40B4-BE49-F238E27FC236}">
                <a16:creationId xmlns:a16="http://schemas.microsoft.com/office/drawing/2014/main" id="{A93B3654-939B-DA46-8CAA-345E358D01F5}"/>
              </a:ext>
            </a:extLst>
          </p:cNvPr>
          <p:cNvCxnSpPr>
            <a:cxnSpLocks/>
            <a:stCxn id="98" idx="2"/>
            <a:endCxn id="5" idx="0"/>
          </p:cNvCxnSpPr>
          <p:nvPr/>
        </p:nvCxnSpPr>
        <p:spPr>
          <a:xfrm flipH="1">
            <a:off x="2536833" y="1209459"/>
            <a:ext cx="121019" cy="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6840;p70">
            <a:extLst>
              <a:ext uri="{FF2B5EF4-FFF2-40B4-BE49-F238E27FC236}">
                <a16:creationId xmlns:a16="http://schemas.microsoft.com/office/drawing/2014/main" id="{92749A98-B0A4-1045-96DE-9A07591D47E0}"/>
              </a:ext>
            </a:extLst>
          </p:cNvPr>
          <p:cNvSpPr/>
          <p:nvPr/>
        </p:nvSpPr>
        <p:spPr>
          <a:xfrm rot="5400000">
            <a:off x="7557875" y="1071909"/>
            <a:ext cx="731520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FC</a:t>
            </a:r>
            <a:endParaRPr sz="1000"/>
          </a:p>
        </p:txBody>
      </p:sp>
      <p:cxnSp>
        <p:nvCxnSpPr>
          <p:cNvPr id="82" name="Google Shape;6843;p70">
            <a:extLst>
              <a:ext uri="{FF2B5EF4-FFF2-40B4-BE49-F238E27FC236}">
                <a16:creationId xmlns:a16="http://schemas.microsoft.com/office/drawing/2014/main" id="{D550B70E-F335-B643-B1A6-B0DCE7C1CCAB}"/>
              </a:ext>
            </a:extLst>
          </p:cNvPr>
          <p:cNvCxnSpPr>
            <a:cxnSpLocks/>
            <a:stCxn id="149" idx="0"/>
            <a:endCxn id="166" idx="2"/>
          </p:cNvCxnSpPr>
          <p:nvPr/>
        </p:nvCxnSpPr>
        <p:spPr>
          <a:xfrm>
            <a:off x="7120905" y="805409"/>
            <a:ext cx="224149" cy="40405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6767;p70">
            <a:extLst>
              <a:ext uri="{FF2B5EF4-FFF2-40B4-BE49-F238E27FC236}">
                <a16:creationId xmlns:a16="http://schemas.microsoft.com/office/drawing/2014/main" id="{193EE53E-2636-694C-9BF5-F2F1E10862DB}"/>
              </a:ext>
            </a:extLst>
          </p:cNvPr>
          <p:cNvSpPr/>
          <p:nvPr/>
        </p:nvSpPr>
        <p:spPr>
          <a:xfrm rot="5400000">
            <a:off x="2835363" y="1071909"/>
            <a:ext cx="731520" cy="27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Nax-Pool</a:t>
            </a:r>
            <a:endParaRPr sz="1000" dirty="0"/>
          </a:p>
        </p:txBody>
      </p:sp>
      <p:sp>
        <p:nvSpPr>
          <p:cNvPr id="98" name="Google Shape;6767;p70">
            <a:extLst>
              <a:ext uri="{FF2B5EF4-FFF2-40B4-BE49-F238E27FC236}">
                <a16:creationId xmlns:a16="http://schemas.microsoft.com/office/drawing/2014/main" id="{09A8F0B5-244E-3F40-9B03-35BA7E87CACE}"/>
              </a:ext>
            </a:extLst>
          </p:cNvPr>
          <p:cNvSpPr/>
          <p:nvPr/>
        </p:nvSpPr>
        <p:spPr>
          <a:xfrm rot="5400000">
            <a:off x="2429642" y="1071909"/>
            <a:ext cx="731520" cy="275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BN + SiLu</a:t>
            </a:r>
            <a:endParaRPr sz="1000" dirty="0"/>
          </a:p>
        </p:txBody>
      </p:sp>
      <p:cxnSp>
        <p:nvCxnSpPr>
          <p:cNvPr id="101" name="Google Shape;6775;p70">
            <a:extLst>
              <a:ext uri="{FF2B5EF4-FFF2-40B4-BE49-F238E27FC236}">
                <a16:creationId xmlns:a16="http://schemas.microsoft.com/office/drawing/2014/main" id="{AA95A34C-D9C8-944B-98FF-47801AFF1C64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flipH="1">
            <a:off x="2932952" y="1209459"/>
            <a:ext cx="1306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" name="Google Shape;6767;p70">
            <a:extLst>
              <a:ext uri="{FF2B5EF4-FFF2-40B4-BE49-F238E27FC236}">
                <a16:creationId xmlns:a16="http://schemas.microsoft.com/office/drawing/2014/main" id="{3165F172-52AE-7245-BA50-ED35B13E2679}"/>
              </a:ext>
            </a:extLst>
          </p:cNvPr>
          <p:cNvSpPr/>
          <p:nvPr/>
        </p:nvSpPr>
        <p:spPr>
          <a:xfrm rot="5400000">
            <a:off x="3156692" y="1068476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106" name="Google Shape;6775;p70">
            <a:extLst>
              <a:ext uri="{FF2B5EF4-FFF2-40B4-BE49-F238E27FC236}">
                <a16:creationId xmlns:a16="http://schemas.microsoft.com/office/drawing/2014/main" id="{EA8A1FD6-289E-1E43-8FB4-3A11F8D7610E}"/>
              </a:ext>
            </a:extLst>
          </p:cNvPr>
          <p:cNvCxnSpPr>
            <a:cxnSpLocks/>
            <a:stCxn id="105" idx="2"/>
            <a:endCxn id="97" idx="0"/>
          </p:cNvCxnSpPr>
          <p:nvPr/>
        </p:nvCxnSpPr>
        <p:spPr>
          <a:xfrm flipH="1">
            <a:off x="3338673" y="1206026"/>
            <a:ext cx="183389" cy="3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" name="Google Shape;6767;p70">
            <a:extLst>
              <a:ext uri="{FF2B5EF4-FFF2-40B4-BE49-F238E27FC236}">
                <a16:creationId xmlns:a16="http://schemas.microsoft.com/office/drawing/2014/main" id="{3C34F68A-84FF-1C43-9908-34EBB970B80D}"/>
              </a:ext>
            </a:extLst>
          </p:cNvPr>
          <p:cNvSpPr/>
          <p:nvPr/>
        </p:nvSpPr>
        <p:spPr>
          <a:xfrm rot="5400000">
            <a:off x="3533973" y="1068477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112" name="Google Shape;6775;p70">
            <a:extLst>
              <a:ext uri="{FF2B5EF4-FFF2-40B4-BE49-F238E27FC236}">
                <a16:creationId xmlns:a16="http://schemas.microsoft.com/office/drawing/2014/main" id="{0FD0BE54-32C2-974E-A3E8-001F5749107A}"/>
              </a:ext>
            </a:extLst>
          </p:cNvPr>
          <p:cNvCxnSpPr>
            <a:cxnSpLocks/>
            <a:stCxn id="111" idx="2"/>
            <a:endCxn id="105" idx="0"/>
          </p:cNvCxnSpPr>
          <p:nvPr/>
        </p:nvCxnSpPr>
        <p:spPr>
          <a:xfrm flipH="1" flipV="1">
            <a:off x="3797162" y="1206026"/>
            <a:ext cx="10218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" name="Google Shape;6767;p70">
            <a:extLst>
              <a:ext uri="{FF2B5EF4-FFF2-40B4-BE49-F238E27FC236}">
                <a16:creationId xmlns:a16="http://schemas.microsoft.com/office/drawing/2014/main" id="{117ED827-12EC-7343-8861-710530DA747C}"/>
              </a:ext>
            </a:extLst>
          </p:cNvPr>
          <p:cNvSpPr/>
          <p:nvPr/>
        </p:nvSpPr>
        <p:spPr>
          <a:xfrm rot="5400000">
            <a:off x="4073439" y="1071911"/>
            <a:ext cx="731520" cy="27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Nax-Pool</a:t>
            </a:r>
            <a:endParaRPr sz="1000" dirty="0"/>
          </a:p>
        </p:txBody>
      </p:sp>
      <p:cxnSp>
        <p:nvCxnSpPr>
          <p:cNvPr id="115" name="Google Shape;6775;p70">
            <a:extLst>
              <a:ext uri="{FF2B5EF4-FFF2-40B4-BE49-F238E27FC236}">
                <a16:creationId xmlns:a16="http://schemas.microsoft.com/office/drawing/2014/main" id="{9C2B0D3A-AA01-DC47-AAC0-17899FD2746A}"/>
              </a:ext>
            </a:extLst>
          </p:cNvPr>
          <p:cNvCxnSpPr>
            <a:cxnSpLocks/>
            <a:stCxn id="114" idx="2"/>
            <a:endCxn id="111" idx="0"/>
          </p:cNvCxnSpPr>
          <p:nvPr/>
        </p:nvCxnSpPr>
        <p:spPr>
          <a:xfrm flipH="1" flipV="1">
            <a:off x="4174443" y="1206027"/>
            <a:ext cx="127206" cy="3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" name="Google Shape;6772;p70">
            <a:extLst>
              <a:ext uri="{FF2B5EF4-FFF2-40B4-BE49-F238E27FC236}">
                <a16:creationId xmlns:a16="http://schemas.microsoft.com/office/drawing/2014/main" id="{F85C567C-7AC7-D34E-8432-36D34793FE11}"/>
              </a:ext>
            </a:extLst>
          </p:cNvPr>
          <p:cNvCxnSpPr/>
          <p:nvPr/>
        </p:nvCxnSpPr>
        <p:spPr>
          <a:xfrm>
            <a:off x="5486658" y="123100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" name="Google Shape;6773;p70">
            <a:extLst>
              <a:ext uri="{FF2B5EF4-FFF2-40B4-BE49-F238E27FC236}">
                <a16:creationId xmlns:a16="http://schemas.microsoft.com/office/drawing/2014/main" id="{E55C62ED-D368-6240-952E-B0ADDFE3BA00}"/>
              </a:ext>
            </a:extLst>
          </p:cNvPr>
          <p:cNvCxnSpPr/>
          <p:nvPr/>
        </p:nvCxnSpPr>
        <p:spPr>
          <a:xfrm>
            <a:off x="5486658" y="123100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6767;p70">
            <a:extLst>
              <a:ext uri="{FF2B5EF4-FFF2-40B4-BE49-F238E27FC236}">
                <a16:creationId xmlns:a16="http://schemas.microsoft.com/office/drawing/2014/main" id="{D18CF78E-B656-304D-9B62-42E1CF9DA5E5}"/>
              </a:ext>
            </a:extLst>
          </p:cNvPr>
          <p:cNvSpPr/>
          <p:nvPr/>
        </p:nvSpPr>
        <p:spPr>
          <a:xfrm rot="5400000">
            <a:off x="4348867" y="1068478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125" name="Google Shape;6775;p70">
            <a:extLst>
              <a:ext uri="{FF2B5EF4-FFF2-40B4-BE49-F238E27FC236}">
                <a16:creationId xmlns:a16="http://schemas.microsoft.com/office/drawing/2014/main" id="{433F742F-8D8D-8C4D-B018-381B64808B60}"/>
              </a:ext>
            </a:extLst>
          </p:cNvPr>
          <p:cNvCxnSpPr>
            <a:cxnSpLocks/>
            <a:stCxn id="124" idx="2"/>
            <a:endCxn id="114" idx="0"/>
          </p:cNvCxnSpPr>
          <p:nvPr/>
        </p:nvCxnSpPr>
        <p:spPr>
          <a:xfrm flipH="1">
            <a:off x="4576749" y="1206028"/>
            <a:ext cx="137488" cy="3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6767;p70">
            <a:extLst>
              <a:ext uri="{FF2B5EF4-FFF2-40B4-BE49-F238E27FC236}">
                <a16:creationId xmlns:a16="http://schemas.microsoft.com/office/drawing/2014/main" id="{AA81DF64-B191-F944-BD0C-552717F92B17}"/>
              </a:ext>
            </a:extLst>
          </p:cNvPr>
          <p:cNvSpPr/>
          <p:nvPr/>
        </p:nvSpPr>
        <p:spPr>
          <a:xfrm rot="5400000">
            <a:off x="4726148" y="1068479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127" name="Google Shape;6775;p70">
            <a:extLst>
              <a:ext uri="{FF2B5EF4-FFF2-40B4-BE49-F238E27FC236}">
                <a16:creationId xmlns:a16="http://schemas.microsoft.com/office/drawing/2014/main" id="{6B15F19E-3186-3444-9F17-AB4972267E18}"/>
              </a:ext>
            </a:extLst>
          </p:cNvPr>
          <p:cNvCxnSpPr>
            <a:cxnSpLocks/>
            <a:stCxn id="126" idx="2"/>
            <a:endCxn id="124" idx="0"/>
          </p:cNvCxnSpPr>
          <p:nvPr/>
        </p:nvCxnSpPr>
        <p:spPr>
          <a:xfrm flipH="1" flipV="1">
            <a:off x="4989337" y="1206028"/>
            <a:ext cx="10218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" name="Google Shape;6767;p70">
            <a:extLst>
              <a:ext uri="{FF2B5EF4-FFF2-40B4-BE49-F238E27FC236}">
                <a16:creationId xmlns:a16="http://schemas.microsoft.com/office/drawing/2014/main" id="{9D6FA97B-E63F-324C-B159-E5B0E8CEB968}"/>
              </a:ext>
            </a:extLst>
          </p:cNvPr>
          <p:cNvSpPr/>
          <p:nvPr/>
        </p:nvSpPr>
        <p:spPr>
          <a:xfrm rot="5400000">
            <a:off x="5265614" y="1071913"/>
            <a:ext cx="731520" cy="27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Nax-Pool</a:t>
            </a:r>
            <a:endParaRPr sz="1000" dirty="0"/>
          </a:p>
        </p:txBody>
      </p:sp>
      <p:cxnSp>
        <p:nvCxnSpPr>
          <p:cNvPr id="129" name="Google Shape;6775;p70">
            <a:extLst>
              <a:ext uri="{FF2B5EF4-FFF2-40B4-BE49-F238E27FC236}">
                <a16:creationId xmlns:a16="http://schemas.microsoft.com/office/drawing/2014/main" id="{2327D6AB-ED9E-8B4B-8C31-06F3B4B3E76C}"/>
              </a:ext>
            </a:extLst>
          </p:cNvPr>
          <p:cNvCxnSpPr>
            <a:cxnSpLocks/>
            <a:stCxn id="128" idx="2"/>
            <a:endCxn id="126" idx="0"/>
          </p:cNvCxnSpPr>
          <p:nvPr/>
        </p:nvCxnSpPr>
        <p:spPr>
          <a:xfrm flipH="1" flipV="1">
            <a:off x="5366618" y="1206029"/>
            <a:ext cx="127206" cy="3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" name="Google Shape;6772;p70">
            <a:extLst>
              <a:ext uri="{FF2B5EF4-FFF2-40B4-BE49-F238E27FC236}">
                <a16:creationId xmlns:a16="http://schemas.microsoft.com/office/drawing/2014/main" id="{80F8C595-E702-9F4F-9503-DC3813FBD1F1}"/>
              </a:ext>
            </a:extLst>
          </p:cNvPr>
          <p:cNvCxnSpPr/>
          <p:nvPr/>
        </p:nvCxnSpPr>
        <p:spPr>
          <a:xfrm>
            <a:off x="6685507" y="123100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" name="Google Shape;6773;p70">
            <a:extLst>
              <a:ext uri="{FF2B5EF4-FFF2-40B4-BE49-F238E27FC236}">
                <a16:creationId xmlns:a16="http://schemas.microsoft.com/office/drawing/2014/main" id="{2E649D01-C028-3149-8708-ADDC5E949D33}"/>
              </a:ext>
            </a:extLst>
          </p:cNvPr>
          <p:cNvCxnSpPr/>
          <p:nvPr/>
        </p:nvCxnSpPr>
        <p:spPr>
          <a:xfrm>
            <a:off x="6685507" y="123100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" name="Google Shape;6767;p70">
            <a:extLst>
              <a:ext uri="{FF2B5EF4-FFF2-40B4-BE49-F238E27FC236}">
                <a16:creationId xmlns:a16="http://schemas.microsoft.com/office/drawing/2014/main" id="{1FDFA50E-90D5-0D4A-B5A5-C7CC893E06A5}"/>
              </a:ext>
            </a:extLst>
          </p:cNvPr>
          <p:cNvSpPr/>
          <p:nvPr/>
        </p:nvSpPr>
        <p:spPr>
          <a:xfrm rot="5400000">
            <a:off x="5547716" y="1068478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133" name="Google Shape;6775;p70">
            <a:extLst>
              <a:ext uri="{FF2B5EF4-FFF2-40B4-BE49-F238E27FC236}">
                <a16:creationId xmlns:a16="http://schemas.microsoft.com/office/drawing/2014/main" id="{19ACB0D3-B2F2-274F-9B07-701E49C030CA}"/>
              </a:ext>
            </a:extLst>
          </p:cNvPr>
          <p:cNvCxnSpPr>
            <a:cxnSpLocks/>
            <a:stCxn id="132" idx="2"/>
            <a:endCxn id="128" idx="0"/>
          </p:cNvCxnSpPr>
          <p:nvPr/>
        </p:nvCxnSpPr>
        <p:spPr>
          <a:xfrm flipH="1">
            <a:off x="5768924" y="1206028"/>
            <a:ext cx="144162" cy="343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" name="Google Shape;6767;p70">
            <a:extLst>
              <a:ext uri="{FF2B5EF4-FFF2-40B4-BE49-F238E27FC236}">
                <a16:creationId xmlns:a16="http://schemas.microsoft.com/office/drawing/2014/main" id="{99DE3C67-E336-8742-99B5-A83146B88EC2}"/>
              </a:ext>
            </a:extLst>
          </p:cNvPr>
          <p:cNvSpPr/>
          <p:nvPr/>
        </p:nvSpPr>
        <p:spPr>
          <a:xfrm rot="5400000">
            <a:off x="5924997" y="1068479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135" name="Google Shape;6775;p70">
            <a:extLst>
              <a:ext uri="{FF2B5EF4-FFF2-40B4-BE49-F238E27FC236}">
                <a16:creationId xmlns:a16="http://schemas.microsoft.com/office/drawing/2014/main" id="{A77D9990-E545-CC46-8C7E-43960D00682D}"/>
              </a:ext>
            </a:extLst>
          </p:cNvPr>
          <p:cNvCxnSpPr>
            <a:cxnSpLocks/>
            <a:stCxn id="134" idx="2"/>
            <a:endCxn id="132" idx="0"/>
          </p:cNvCxnSpPr>
          <p:nvPr/>
        </p:nvCxnSpPr>
        <p:spPr>
          <a:xfrm flipH="1" flipV="1">
            <a:off x="6188186" y="1206028"/>
            <a:ext cx="10218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" name="Google Shape;6775;p70">
            <a:extLst>
              <a:ext uri="{FF2B5EF4-FFF2-40B4-BE49-F238E27FC236}">
                <a16:creationId xmlns:a16="http://schemas.microsoft.com/office/drawing/2014/main" id="{DD5477B0-558B-DB45-848D-6A4EAF112082}"/>
              </a:ext>
            </a:extLst>
          </p:cNvPr>
          <p:cNvCxnSpPr>
            <a:cxnSpLocks/>
            <a:stCxn id="149" idx="2"/>
            <a:endCxn id="134" idx="0"/>
          </p:cNvCxnSpPr>
          <p:nvPr/>
        </p:nvCxnSpPr>
        <p:spPr>
          <a:xfrm flipH="1">
            <a:off x="6565467" y="805409"/>
            <a:ext cx="281118" cy="400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" name="Google Shape;6775;p70">
            <a:extLst>
              <a:ext uri="{FF2B5EF4-FFF2-40B4-BE49-F238E27FC236}">
                <a16:creationId xmlns:a16="http://schemas.microsoft.com/office/drawing/2014/main" id="{B1B84029-C545-0D42-A318-B51B273BF52C}"/>
              </a:ext>
            </a:extLst>
          </p:cNvPr>
          <p:cNvCxnSpPr>
            <a:cxnSpLocks/>
            <a:stCxn id="151" idx="2"/>
            <a:endCxn id="134" idx="0"/>
          </p:cNvCxnSpPr>
          <p:nvPr/>
        </p:nvCxnSpPr>
        <p:spPr>
          <a:xfrm flipH="1" flipV="1">
            <a:off x="6565467" y="1206029"/>
            <a:ext cx="281118" cy="3752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6767;p70">
            <a:extLst>
              <a:ext uri="{FF2B5EF4-FFF2-40B4-BE49-F238E27FC236}">
                <a16:creationId xmlns:a16="http://schemas.microsoft.com/office/drawing/2014/main" id="{C492655A-27A0-474A-8ADD-166CBF7AC743}"/>
              </a:ext>
            </a:extLst>
          </p:cNvPr>
          <p:cNvSpPr/>
          <p:nvPr/>
        </p:nvSpPr>
        <p:spPr>
          <a:xfrm rot="5400000">
            <a:off x="6617985" y="668249"/>
            <a:ext cx="7315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Adap-Pool</a:t>
            </a:r>
          </a:p>
        </p:txBody>
      </p:sp>
      <p:sp>
        <p:nvSpPr>
          <p:cNvPr id="151" name="Google Shape;6767;p70">
            <a:extLst>
              <a:ext uri="{FF2B5EF4-FFF2-40B4-BE49-F238E27FC236}">
                <a16:creationId xmlns:a16="http://schemas.microsoft.com/office/drawing/2014/main" id="{7ECDE729-DAA9-C244-BC25-CEFDFF9B5E6E}"/>
              </a:ext>
            </a:extLst>
          </p:cNvPr>
          <p:cNvSpPr/>
          <p:nvPr/>
        </p:nvSpPr>
        <p:spPr>
          <a:xfrm rot="5400000">
            <a:off x="6618375" y="1443748"/>
            <a:ext cx="731520" cy="27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Adap-Pool</a:t>
            </a:r>
          </a:p>
        </p:txBody>
      </p:sp>
      <p:cxnSp>
        <p:nvCxnSpPr>
          <p:cNvPr id="162" name="Google Shape;6843;p70">
            <a:extLst>
              <a:ext uri="{FF2B5EF4-FFF2-40B4-BE49-F238E27FC236}">
                <a16:creationId xmlns:a16="http://schemas.microsoft.com/office/drawing/2014/main" id="{30361DAE-DBBF-D048-ADCD-9718AF1A7A36}"/>
              </a:ext>
            </a:extLst>
          </p:cNvPr>
          <p:cNvCxnSpPr>
            <a:cxnSpLocks/>
            <a:stCxn id="151" idx="0"/>
            <a:endCxn id="166" idx="2"/>
          </p:cNvCxnSpPr>
          <p:nvPr/>
        </p:nvCxnSpPr>
        <p:spPr>
          <a:xfrm flipV="1">
            <a:off x="7121685" y="1209459"/>
            <a:ext cx="223369" cy="37183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6" name="Google Shape;6840;p70">
            <a:extLst>
              <a:ext uri="{FF2B5EF4-FFF2-40B4-BE49-F238E27FC236}">
                <a16:creationId xmlns:a16="http://schemas.microsoft.com/office/drawing/2014/main" id="{D1836CB7-DE59-EA4A-9B98-307D13D344AD}"/>
              </a:ext>
            </a:extLst>
          </p:cNvPr>
          <p:cNvSpPr/>
          <p:nvPr/>
        </p:nvSpPr>
        <p:spPr>
          <a:xfrm rot="5400000">
            <a:off x="7116844" y="1071909"/>
            <a:ext cx="731520" cy="275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concat</a:t>
            </a:r>
            <a:endParaRPr sz="1000" dirty="0"/>
          </a:p>
        </p:txBody>
      </p:sp>
      <p:cxnSp>
        <p:nvCxnSpPr>
          <p:cNvPr id="171" name="Google Shape;6843;p70">
            <a:extLst>
              <a:ext uri="{FF2B5EF4-FFF2-40B4-BE49-F238E27FC236}">
                <a16:creationId xmlns:a16="http://schemas.microsoft.com/office/drawing/2014/main" id="{1B69AF80-2364-7449-8E13-2897CBD0AF7D}"/>
              </a:ext>
            </a:extLst>
          </p:cNvPr>
          <p:cNvCxnSpPr>
            <a:cxnSpLocks/>
            <a:stCxn id="79" idx="2"/>
            <a:endCxn id="166" idx="0"/>
          </p:cNvCxnSpPr>
          <p:nvPr/>
        </p:nvCxnSpPr>
        <p:spPr>
          <a:xfrm flipH="1">
            <a:off x="7620154" y="1209459"/>
            <a:ext cx="16593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7" name="Google Shape;6766;p70">
            <a:extLst>
              <a:ext uri="{FF2B5EF4-FFF2-40B4-BE49-F238E27FC236}">
                <a16:creationId xmlns:a16="http://schemas.microsoft.com/office/drawing/2014/main" id="{B69295DC-E336-3C45-943E-D2623DDD84C7}"/>
              </a:ext>
            </a:extLst>
          </p:cNvPr>
          <p:cNvSpPr/>
          <p:nvPr/>
        </p:nvSpPr>
        <p:spPr>
          <a:xfrm rot="5400000">
            <a:off x="2033523" y="2990523"/>
            <a:ext cx="73152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Conv</a:t>
            </a:r>
            <a:endParaRPr sz="1000" dirty="0"/>
          </a:p>
        </p:txBody>
      </p:sp>
      <p:cxnSp>
        <p:nvCxnSpPr>
          <p:cNvPr id="338" name="Google Shape;6768;p70">
            <a:extLst>
              <a:ext uri="{FF2B5EF4-FFF2-40B4-BE49-F238E27FC236}">
                <a16:creationId xmlns:a16="http://schemas.microsoft.com/office/drawing/2014/main" id="{97A32C93-76F7-194E-BBD0-01334511F972}"/>
              </a:ext>
            </a:extLst>
          </p:cNvPr>
          <p:cNvCxnSpPr>
            <a:cxnSpLocks/>
            <a:stCxn id="524" idx="3"/>
          </p:cNvCxnSpPr>
          <p:nvPr/>
        </p:nvCxnSpPr>
        <p:spPr>
          <a:xfrm flipV="1">
            <a:off x="1787954" y="3128074"/>
            <a:ext cx="218054" cy="227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9" name="Google Shape;6772;p70">
            <a:extLst>
              <a:ext uri="{FF2B5EF4-FFF2-40B4-BE49-F238E27FC236}">
                <a16:creationId xmlns:a16="http://schemas.microsoft.com/office/drawing/2014/main" id="{914E160E-B229-E348-A424-7388182DCE5D}"/>
              </a:ext>
            </a:extLst>
          </p:cNvPr>
          <p:cNvCxnSpPr/>
          <p:nvPr/>
        </p:nvCxnSpPr>
        <p:spPr>
          <a:xfrm>
            <a:off x="4294483" y="31486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6773;p70">
            <a:extLst>
              <a:ext uri="{FF2B5EF4-FFF2-40B4-BE49-F238E27FC236}">
                <a16:creationId xmlns:a16="http://schemas.microsoft.com/office/drawing/2014/main" id="{7C7B8361-47A5-5440-AD39-490AAF70291D}"/>
              </a:ext>
            </a:extLst>
          </p:cNvPr>
          <p:cNvCxnSpPr/>
          <p:nvPr/>
        </p:nvCxnSpPr>
        <p:spPr>
          <a:xfrm>
            <a:off x="4294483" y="314861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1" name="Google Shape;6775;p70">
            <a:extLst>
              <a:ext uri="{FF2B5EF4-FFF2-40B4-BE49-F238E27FC236}">
                <a16:creationId xmlns:a16="http://schemas.microsoft.com/office/drawing/2014/main" id="{1928B81C-273C-EB49-A3D5-B6FF7E3CC7F4}"/>
              </a:ext>
            </a:extLst>
          </p:cNvPr>
          <p:cNvCxnSpPr>
            <a:cxnSpLocks/>
            <a:stCxn id="345" idx="2"/>
            <a:endCxn id="337" idx="0"/>
          </p:cNvCxnSpPr>
          <p:nvPr/>
        </p:nvCxnSpPr>
        <p:spPr>
          <a:xfrm flipH="1">
            <a:off x="2536833" y="3127073"/>
            <a:ext cx="121019" cy="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2" name="Google Shape;6840;p70">
            <a:extLst>
              <a:ext uri="{FF2B5EF4-FFF2-40B4-BE49-F238E27FC236}">
                <a16:creationId xmlns:a16="http://schemas.microsoft.com/office/drawing/2014/main" id="{84C5A3AB-C5DE-694A-BBA1-103E586CABBD}"/>
              </a:ext>
            </a:extLst>
          </p:cNvPr>
          <p:cNvSpPr/>
          <p:nvPr/>
        </p:nvSpPr>
        <p:spPr>
          <a:xfrm rot="5400000">
            <a:off x="7557875" y="2998667"/>
            <a:ext cx="731520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FC</a:t>
            </a:r>
            <a:endParaRPr sz="1000"/>
          </a:p>
        </p:txBody>
      </p:sp>
      <p:cxnSp>
        <p:nvCxnSpPr>
          <p:cNvPr id="343" name="Google Shape;6843;p70">
            <a:extLst>
              <a:ext uri="{FF2B5EF4-FFF2-40B4-BE49-F238E27FC236}">
                <a16:creationId xmlns:a16="http://schemas.microsoft.com/office/drawing/2014/main" id="{783C8F30-29F1-224B-8B22-9FD48B900B13}"/>
              </a:ext>
            </a:extLst>
          </p:cNvPr>
          <p:cNvCxnSpPr>
            <a:cxnSpLocks/>
            <a:stCxn id="369" idx="0"/>
            <a:endCxn id="372" idx="2"/>
          </p:cNvCxnSpPr>
          <p:nvPr/>
        </p:nvCxnSpPr>
        <p:spPr>
          <a:xfrm>
            <a:off x="7113626" y="2376288"/>
            <a:ext cx="231428" cy="75992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4" name="Google Shape;6767;p70">
            <a:extLst>
              <a:ext uri="{FF2B5EF4-FFF2-40B4-BE49-F238E27FC236}">
                <a16:creationId xmlns:a16="http://schemas.microsoft.com/office/drawing/2014/main" id="{0946FB21-58E8-0D42-A6EE-D049FB39BB21}"/>
              </a:ext>
            </a:extLst>
          </p:cNvPr>
          <p:cNvSpPr/>
          <p:nvPr/>
        </p:nvSpPr>
        <p:spPr>
          <a:xfrm rot="5400000">
            <a:off x="2835363" y="2989523"/>
            <a:ext cx="731520" cy="27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Nax-Pool</a:t>
            </a:r>
            <a:endParaRPr sz="1000" dirty="0"/>
          </a:p>
        </p:txBody>
      </p:sp>
      <p:sp>
        <p:nvSpPr>
          <p:cNvPr id="345" name="Google Shape;6767;p70">
            <a:extLst>
              <a:ext uri="{FF2B5EF4-FFF2-40B4-BE49-F238E27FC236}">
                <a16:creationId xmlns:a16="http://schemas.microsoft.com/office/drawing/2014/main" id="{4332D3D0-4E31-0F47-9AD8-D93EF8613924}"/>
              </a:ext>
            </a:extLst>
          </p:cNvPr>
          <p:cNvSpPr/>
          <p:nvPr/>
        </p:nvSpPr>
        <p:spPr>
          <a:xfrm rot="5400000">
            <a:off x="2429642" y="2989523"/>
            <a:ext cx="731520" cy="275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BN + SiLu</a:t>
            </a:r>
            <a:endParaRPr sz="1000" dirty="0"/>
          </a:p>
        </p:txBody>
      </p:sp>
      <p:cxnSp>
        <p:nvCxnSpPr>
          <p:cNvPr id="346" name="Google Shape;6775;p70">
            <a:extLst>
              <a:ext uri="{FF2B5EF4-FFF2-40B4-BE49-F238E27FC236}">
                <a16:creationId xmlns:a16="http://schemas.microsoft.com/office/drawing/2014/main" id="{1080E6B4-779F-E849-8633-BC53524CCFB7}"/>
              </a:ext>
            </a:extLst>
          </p:cNvPr>
          <p:cNvCxnSpPr>
            <a:cxnSpLocks/>
            <a:stCxn id="344" idx="2"/>
            <a:endCxn id="345" idx="0"/>
          </p:cNvCxnSpPr>
          <p:nvPr/>
        </p:nvCxnSpPr>
        <p:spPr>
          <a:xfrm flipH="1">
            <a:off x="2932952" y="3127073"/>
            <a:ext cx="1306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6767;p70">
            <a:extLst>
              <a:ext uri="{FF2B5EF4-FFF2-40B4-BE49-F238E27FC236}">
                <a16:creationId xmlns:a16="http://schemas.microsoft.com/office/drawing/2014/main" id="{96C2460D-A8A6-8E40-9860-69FF0D04E597}"/>
              </a:ext>
            </a:extLst>
          </p:cNvPr>
          <p:cNvSpPr/>
          <p:nvPr/>
        </p:nvSpPr>
        <p:spPr>
          <a:xfrm rot="5400000">
            <a:off x="3156692" y="2986090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348" name="Google Shape;6775;p70">
            <a:extLst>
              <a:ext uri="{FF2B5EF4-FFF2-40B4-BE49-F238E27FC236}">
                <a16:creationId xmlns:a16="http://schemas.microsoft.com/office/drawing/2014/main" id="{83FE4388-B041-4F46-B1C1-A3AD1D0DF308}"/>
              </a:ext>
            </a:extLst>
          </p:cNvPr>
          <p:cNvCxnSpPr>
            <a:cxnSpLocks/>
            <a:stCxn id="347" idx="2"/>
            <a:endCxn id="344" idx="0"/>
          </p:cNvCxnSpPr>
          <p:nvPr/>
        </p:nvCxnSpPr>
        <p:spPr>
          <a:xfrm flipH="1">
            <a:off x="3338673" y="3123640"/>
            <a:ext cx="183389" cy="3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9" name="Google Shape;6767;p70">
            <a:extLst>
              <a:ext uri="{FF2B5EF4-FFF2-40B4-BE49-F238E27FC236}">
                <a16:creationId xmlns:a16="http://schemas.microsoft.com/office/drawing/2014/main" id="{BF798977-3D74-F240-AD39-69651E26C5FF}"/>
              </a:ext>
            </a:extLst>
          </p:cNvPr>
          <p:cNvSpPr/>
          <p:nvPr/>
        </p:nvSpPr>
        <p:spPr>
          <a:xfrm rot="5400000">
            <a:off x="3533973" y="2986091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350" name="Google Shape;6775;p70">
            <a:extLst>
              <a:ext uri="{FF2B5EF4-FFF2-40B4-BE49-F238E27FC236}">
                <a16:creationId xmlns:a16="http://schemas.microsoft.com/office/drawing/2014/main" id="{A44988B3-2230-5B42-BCF5-407F9C173B06}"/>
              </a:ext>
            </a:extLst>
          </p:cNvPr>
          <p:cNvCxnSpPr>
            <a:cxnSpLocks/>
            <a:stCxn id="349" idx="2"/>
            <a:endCxn id="347" idx="0"/>
          </p:cNvCxnSpPr>
          <p:nvPr/>
        </p:nvCxnSpPr>
        <p:spPr>
          <a:xfrm flipH="1" flipV="1">
            <a:off x="3797162" y="3123640"/>
            <a:ext cx="10218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1" name="Google Shape;6767;p70">
            <a:extLst>
              <a:ext uri="{FF2B5EF4-FFF2-40B4-BE49-F238E27FC236}">
                <a16:creationId xmlns:a16="http://schemas.microsoft.com/office/drawing/2014/main" id="{54F7EA97-08FA-D841-8FEC-8C3F74567458}"/>
              </a:ext>
            </a:extLst>
          </p:cNvPr>
          <p:cNvSpPr/>
          <p:nvPr/>
        </p:nvSpPr>
        <p:spPr>
          <a:xfrm rot="5400000">
            <a:off x="4073439" y="2989525"/>
            <a:ext cx="731520" cy="27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Nax-Pool</a:t>
            </a:r>
            <a:endParaRPr sz="1000" dirty="0"/>
          </a:p>
        </p:txBody>
      </p:sp>
      <p:cxnSp>
        <p:nvCxnSpPr>
          <p:cNvPr id="352" name="Google Shape;6775;p70">
            <a:extLst>
              <a:ext uri="{FF2B5EF4-FFF2-40B4-BE49-F238E27FC236}">
                <a16:creationId xmlns:a16="http://schemas.microsoft.com/office/drawing/2014/main" id="{5B4AAED3-2A4D-0D49-B4F0-AE6D7F881B9E}"/>
              </a:ext>
            </a:extLst>
          </p:cNvPr>
          <p:cNvCxnSpPr>
            <a:cxnSpLocks/>
            <a:stCxn id="351" idx="2"/>
            <a:endCxn id="349" idx="0"/>
          </p:cNvCxnSpPr>
          <p:nvPr/>
        </p:nvCxnSpPr>
        <p:spPr>
          <a:xfrm flipH="1" flipV="1">
            <a:off x="4174443" y="3123641"/>
            <a:ext cx="127206" cy="3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3" name="Google Shape;6772;p70">
            <a:extLst>
              <a:ext uri="{FF2B5EF4-FFF2-40B4-BE49-F238E27FC236}">
                <a16:creationId xmlns:a16="http://schemas.microsoft.com/office/drawing/2014/main" id="{EAFD50F1-02F3-3746-8F70-30B7078F75B6}"/>
              </a:ext>
            </a:extLst>
          </p:cNvPr>
          <p:cNvCxnSpPr/>
          <p:nvPr/>
        </p:nvCxnSpPr>
        <p:spPr>
          <a:xfrm>
            <a:off x="5486658" y="314861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6773;p70">
            <a:extLst>
              <a:ext uri="{FF2B5EF4-FFF2-40B4-BE49-F238E27FC236}">
                <a16:creationId xmlns:a16="http://schemas.microsoft.com/office/drawing/2014/main" id="{20013521-9742-7342-A9A4-0F35A949B394}"/>
              </a:ext>
            </a:extLst>
          </p:cNvPr>
          <p:cNvCxnSpPr/>
          <p:nvPr/>
        </p:nvCxnSpPr>
        <p:spPr>
          <a:xfrm>
            <a:off x="5486658" y="314861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5" name="Google Shape;6767;p70">
            <a:extLst>
              <a:ext uri="{FF2B5EF4-FFF2-40B4-BE49-F238E27FC236}">
                <a16:creationId xmlns:a16="http://schemas.microsoft.com/office/drawing/2014/main" id="{7D8A7D34-8389-7E46-9320-3DD34445809B}"/>
              </a:ext>
            </a:extLst>
          </p:cNvPr>
          <p:cNvSpPr/>
          <p:nvPr/>
        </p:nvSpPr>
        <p:spPr>
          <a:xfrm rot="5400000">
            <a:off x="4348867" y="2986092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356" name="Google Shape;6775;p70">
            <a:extLst>
              <a:ext uri="{FF2B5EF4-FFF2-40B4-BE49-F238E27FC236}">
                <a16:creationId xmlns:a16="http://schemas.microsoft.com/office/drawing/2014/main" id="{F78DF68D-4DCE-344E-A113-A2BA9F9DE8D2}"/>
              </a:ext>
            </a:extLst>
          </p:cNvPr>
          <p:cNvCxnSpPr>
            <a:cxnSpLocks/>
            <a:stCxn id="355" idx="2"/>
            <a:endCxn id="351" idx="0"/>
          </p:cNvCxnSpPr>
          <p:nvPr/>
        </p:nvCxnSpPr>
        <p:spPr>
          <a:xfrm flipH="1">
            <a:off x="4576749" y="3123642"/>
            <a:ext cx="137488" cy="3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57" name="Google Shape;6767;p70">
            <a:extLst>
              <a:ext uri="{FF2B5EF4-FFF2-40B4-BE49-F238E27FC236}">
                <a16:creationId xmlns:a16="http://schemas.microsoft.com/office/drawing/2014/main" id="{B05FBEF3-8589-C747-B2C6-FE5093B486BA}"/>
              </a:ext>
            </a:extLst>
          </p:cNvPr>
          <p:cNvSpPr/>
          <p:nvPr/>
        </p:nvSpPr>
        <p:spPr>
          <a:xfrm rot="5400000">
            <a:off x="4726148" y="2986093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358" name="Google Shape;6775;p70">
            <a:extLst>
              <a:ext uri="{FF2B5EF4-FFF2-40B4-BE49-F238E27FC236}">
                <a16:creationId xmlns:a16="http://schemas.microsoft.com/office/drawing/2014/main" id="{6F5CF6DE-ACCC-5E41-9633-DCDA5F52F3EF}"/>
              </a:ext>
            </a:extLst>
          </p:cNvPr>
          <p:cNvCxnSpPr>
            <a:cxnSpLocks/>
            <a:stCxn id="357" idx="2"/>
            <a:endCxn id="355" idx="0"/>
          </p:cNvCxnSpPr>
          <p:nvPr/>
        </p:nvCxnSpPr>
        <p:spPr>
          <a:xfrm flipH="1" flipV="1">
            <a:off x="4989337" y="3123642"/>
            <a:ext cx="10218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1" name="Google Shape;6772;p70">
            <a:extLst>
              <a:ext uri="{FF2B5EF4-FFF2-40B4-BE49-F238E27FC236}">
                <a16:creationId xmlns:a16="http://schemas.microsoft.com/office/drawing/2014/main" id="{75AAE550-E317-A446-B5C4-75AE82EF51BF}"/>
              </a:ext>
            </a:extLst>
          </p:cNvPr>
          <p:cNvCxnSpPr/>
          <p:nvPr/>
        </p:nvCxnSpPr>
        <p:spPr>
          <a:xfrm>
            <a:off x="6685507" y="314861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2" name="Google Shape;6773;p70">
            <a:extLst>
              <a:ext uri="{FF2B5EF4-FFF2-40B4-BE49-F238E27FC236}">
                <a16:creationId xmlns:a16="http://schemas.microsoft.com/office/drawing/2014/main" id="{17869531-6859-1E45-BBEA-4D664559EE38}"/>
              </a:ext>
            </a:extLst>
          </p:cNvPr>
          <p:cNvCxnSpPr/>
          <p:nvPr/>
        </p:nvCxnSpPr>
        <p:spPr>
          <a:xfrm>
            <a:off x="6685507" y="3148615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7" name="Google Shape;6775;p70">
            <a:extLst>
              <a:ext uri="{FF2B5EF4-FFF2-40B4-BE49-F238E27FC236}">
                <a16:creationId xmlns:a16="http://schemas.microsoft.com/office/drawing/2014/main" id="{8DFCB394-49B3-604E-8399-B525F8618991}"/>
              </a:ext>
            </a:extLst>
          </p:cNvPr>
          <p:cNvCxnSpPr>
            <a:cxnSpLocks/>
            <a:stCxn id="369" idx="2"/>
            <a:endCxn id="357" idx="0"/>
          </p:cNvCxnSpPr>
          <p:nvPr/>
        </p:nvCxnSpPr>
        <p:spPr>
          <a:xfrm flipH="1">
            <a:off x="5366618" y="2376288"/>
            <a:ext cx="1472688" cy="7473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8" name="Google Shape;6775;p70">
            <a:extLst>
              <a:ext uri="{FF2B5EF4-FFF2-40B4-BE49-F238E27FC236}">
                <a16:creationId xmlns:a16="http://schemas.microsoft.com/office/drawing/2014/main" id="{B9BE5AFC-E3E7-2E4E-B052-5C26D350058F}"/>
              </a:ext>
            </a:extLst>
          </p:cNvPr>
          <p:cNvCxnSpPr>
            <a:cxnSpLocks/>
            <a:stCxn id="370" idx="2"/>
            <a:endCxn id="357" idx="0"/>
          </p:cNvCxnSpPr>
          <p:nvPr/>
        </p:nvCxnSpPr>
        <p:spPr>
          <a:xfrm flipH="1" flipV="1">
            <a:off x="5366618" y="3123643"/>
            <a:ext cx="1471908" cy="78183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69" name="Google Shape;6767;p70">
            <a:extLst>
              <a:ext uri="{FF2B5EF4-FFF2-40B4-BE49-F238E27FC236}">
                <a16:creationId xmlns:a16="http://schemas.microsoft.com/office/drawing/2014/main" id="{647454F9-B53A-C64A-999A-A2113BCB4BED}"/>
              </a:ext>
            </a:extLst>
          </p:cNvPr>
          <p:cNvSpPr/>
          <p:nvPr/>
        </p:nvSpPr>
        <p:spPr>
          <a:xfrm rot="5400000">
            <a:off x="6610706" y="2239128"/>
            <a:ext cx="7315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Adap-Pool</a:t>
            </a:r>
          </a:p>
        </p:txBody>
      </p:sp>
      <p:sp>
        <p:nvSpPr>
          <p:cNvPr id="370" name="Google Shape;6767;p70">
            <a:extLst>
              <a:ext uri="{FF2B5EF4-FFF2-40B4-BE49-F238E27FC236}">
                <a16:creationId xmlns:a16="http://schemas.microsoft.com/office/drawing/2014/main" id="{A9CE879F-72F2-C046-95F9-900E45BE59B2}"/>
              </a:ext>
            </a:extLst>
          </p:cNvPr>
          <p:cNvSpPr/>
          <p:nvPr/>
        </p:nvSpPr>
        <p:spPr>
          <a:xfrm rot="5400000">
            <a:off x="6610316" y="3767923"/>
            <a:ext cx="731520" cy="27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Adap-Pool</a:t>
            </a:r>
          </a:p>
        </p:txBody>
      </p:sp>
      <p:cxnSp>
        <p:nvCxnSpPr>
          <p:cNvPr id="371" name="Google Shape;6843;p70">
            <a:extLst>
              <a:ext uri="{FF2B5EF4-FFF2-40B4-BE49-F238E27FC236}">
                <a16:creationId xmlns:a16="http://schemas.microsoft.com/office/drawing/2014/main" id="{3D58AB03-3FB4-6040-A51D-6766D962EA05}"/>
              </a:ext>
            </a:extLst>
          </p:cNvPr>
          <p:cNvCxnSpPr>
            <a:cxnSpLocks/>
            <a:stCxn id="370" idx="0"/>
            <a:endCxn id="372" idx="2"/>
          </p:cNvCxnSpPr>
          <p:nvPr/>
        </p:nvCxnSpPr>
        <p:spPr>
          <a:xfrm flipV="1">
            <a:off x="7113626" y="3136217"/>
            <a:ext cx="231428" cy="7692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6840;p70">
            <a:extLst>
              <a:ext uri="{FF2B5EF4-FFF2-40B4-BE49-F238E27FC236}">
                <a16:creationId xmlns:a16="http://schemas.microsoft.com/office/drawing/2014/main" id="{C60B76C8-1D0F-5843-824D-C6BEC9A81598}"/>
              </a:ext>
            </a:extLst>
          </p:cNvPr>
          <p:cNvSpPr/>
          <p:nvPr/>
        </p:nvSpPr>
        <p:spPr>
          <a:xfrm rot="5400000">
            <a:off x="7116844" y="2998667"/>
            <a:ext cx="731520" cy="275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concat</a:t>
            </a:r>
            <a:endParaRPr sz="1000" dirty="0"/>
          </a:p>
        </p:txBody>
      </p:sp>
      <p:cxnSp>
        <p:nvCxnSpPr>
          <p:cNvPr id="373" name="Google Shape;6843;p70">
            <a:extLst>
              <a:ext uri="{FF2B5EF4-FFF2-40B4-BE49-F238E27FC236}">
                <a16:creationId xmlns:a16="http://schemas.microsoft.com/office/drawing/2014/main" id="{11F0C055-1D5F-D54C-ACBE-7D8F86213D74}"/>
              </a:ext>
            </a:extLst>
          </p:cNvPr>
          <p:cNvCxnSpPr>
            <a:cxnSpLocks/>
            <a:stCxn id="342" idx="2"/>
            <a:endCxn id="372" idx="0"/>
          </p:cNvCxnSpPr>
          <p:nvPr/>
        </p:nvCxnSpPr>
        <p:spPr>
          <a:xfrm flipH="1">
            <a:off x="7620154" y="3136217"/>
            <a:ext cx="16593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6766;p70">
            <a:extLst>
              <a:ext uri="{FF2B5EF4-FFF2-40B4-BE49-F238E27FC236}">
                <a16:creationId xmlns:a16="http://schemas.microsoft.com/office/drawing/2014/main" id="{78728A47-C12D-F84E-9ECA-3D3325E8FD7E}"/>
              </a:ext>
            </a:extLst>
          </p:cNvPr>
          <p:cNvSpPr/>
          <p:nvPr/>
        </p:nvSpPr>
        <p:spPr>
          <a:xfrm rot="5400000">
            <a:off x="2033523" y="5290508"/>
            <a:ext cx="731520" cy="2751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Conv</a:t>
            </a:r>
            <a:endParaRPr sz="1000" dirty="0"/>
          </a:p>
        </p:txBody>
      </p:sp>
      <p:cxnSp>
        <p:nvCxnSpPr>
          <p:cNvPr id="376" name="Google Shape;6768;p70">
            <a:extLst>
              <a:ext uri="{FF2B5EF4-FFF2-40B4-BE49-F238E27FC236}">
                <a16:creationId xmlns:a16="http://schemas.microsoft.com/office/drawing/2014/main" id="{19EAA7E7-1BEA-8B46-B456-A8293C6B0E08}"/>
              </a:ext>
            </a:extLst>
          </p:cNvPr>
          <p:cNvCxnSpPr>
            <a:cxnSpLocks/>
            <a:stCxn id="523" idx="3"/>
            <a:endCxn id="559" idx="1"/>
          </p:cNvCxnSpPr>
          <p:nvPr/>
        </p:nvCxnSpPr>
        <p:spPr>
          <a:xfrm>
            <a:off x="1787954" y="5432376"/>
            <a:ext cx="257519" cy="382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6772;p70">
            <a:extLst>
              <a:ext uri="{FF2B5EF4-FFF2-40B4-BE49-F238E27FC236}">
                <a16:creationId xmlns:a16="http://schemas.microsoft.com/office/drawing/2014/main" id="{FEE27F95-4FE7-1549-B697-6FCF8DB6030E}"/>
              </a:ext>
            </a:extLst>
          </p:cNvPr>
          <p:cNvCxnSpPr/>
          <p:nvPr/>
        </p:nvCxnSpPr>
        <p:spPr>
          <a:xfrm>
            <a:off x="4294483" y="544859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6773;p70">
            <a:extLst>
              <a:ext uri="{FF2B5EF4-FFF2-40B4-BE49-F238E27FC236}">
                <a16:creationId xmlns:a16="http://schemas.microsoft.com/office/drawing/2014/main" id="{D8DAF8C7-3B5F-424E-91BA-ED2B707F54F2}"/>
              </a:ext>
            </a:extLst>
          </p:cNvPr>
          <p:cNvCxnSpPr/>
          <p:nvPr/>
        </p:nvCxnSpPr>
        <p:spPr>
          <a:xfrm>
            <a:off x="4294483" y="5448598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9" name="Google Shape;6775;p70">
            <a:extLst>
              <a:ext uri="{FF2B5EF4-FFF2-40B4-BE49-F238E27FC236}">
                <a16:creationId xmlns:a16="http://schemas.microsoft.com/office/drawing/2014/main" id="{095F5B0E-F195-CD48-921D-D89CA9D615E7}"/>
              </a:ext>
            </a:extLst>
          </p:cNvPr>
          <p:cNvCxnSpPr>
            <a:cxnSpLocks/>
            <a:stCxn id="383" idx="2"/>
            <a:endCxn id="375" idx="0"/>
          </p:cNvCxnSpPr>
          <p:nvPr/>
        </p:nvCxnSpPr>
        <p:spPr>
          <a:xfrm flipH="1">
            <a:off x="2536833" y="5427058"/>
            <a:ext cx="121019" cy="1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0" name="Google Shape;6840;p70">
            <a:extLst>
              <a:ext uri="{FF2B5EF4-FFF2-40B4-BE49-F238E27FC236}">
                <a16:creationId xmlns:a16="http://schemas.microsoft.com/office/drawing/2014/main" id="{2DB3CDEE-87AC-C346-AD3F-A937876EA7CD}"/>
              </a:ext>
            </a:extLst>
          </p:cNvPr>
          <p:cNvSpPr/>
          <p:nvPr/>
        </p:nvSpPr>
        <p:spPr>
          <a:xfrm rot="5400000">
            <a:off x="7557875" y="5286075"/>
            <a:ext cx="731520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FC</a:t>
            </a:r>
            <a:endParaRPr sz="1000"/>
          </a:p>
        </p:txBody>
      </p:sp>
      <p:cxnSp>
        <p:nvCxnSpPr>
          <p:cNvPr id="381" name="Google Shape;6843;p70">
            <a:extLst>
              <a:ext uri="{FF2B5EF4-FFF2-40B4-BE49-F238E27FC236}">
                <a16:creationId xmlns:a16="http://schemas.microsoft.com/office/drawing/2014/main" id="{512246A1-24A2-EA4D-8D96-1E1947635169}"/>
              </a:ext>
            </a:extLst>
          </p:cNvPr>
          <p:cNvCxnSpPr>
            <a:cxnSpLocks/>
            <a:stCxn id="407" idx="0"/>
            <a:endCxn id="410" idx="2"/>
          </p:cNvCxnSpPr>
          <p:nvPr/>
        </p:nvCxnSpPr>
        <p:spPr>
          <a:xfrm>
            <a:off x="7112846" y="4667673"/>
            <a:ext cx="232208" cy="75595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2" name="Google Shape;6767;p70">
            <a:extLst>
              <a:ext uri="{FF2B5EF4-FFF2-40B4-BE49-F238E27FC236}">
                <a16:creationId xmlns:a16="http://schemas.microsoft.com/office/drawing/2014/main" id="{61DA9D8E-B8B1-DD42-A4DB-9A38B714E34F}"/>
              </a:ext>
            </a:extLst>
          </p:cNvPr>
          <p:cNvSpPr/>
          <p:nvPr/>
        </p:nvSpPr>
        <p:spPr>
          <a:xfrm rot="5400000">
            <a:off x="2835363" y="5289508"/>
            <a:ext cx="731520" cy="27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Nax-Pool</a:t>
            </a:r>
            <a:endParaRPr sz="1000" dirty="0"/>
          </a:p>
        </p:txBody>
      </p:sp>
      <p:sp>
        <p:nvSpPr>
          <p:cNvPr id="383" name="Google Shape;6767;p70">
            <a:extLst>
              <a:ext uri="{FF2B5EF4-FFF2-40B4-BE49-F238E27FC236}">
                <a16:creationId xmlns:a16="http://schemas.microsoft.com/office/drawing/2014/main" id="{2B00251D-1AB1-E842-8332-36BE2E904030}"/>
              </a:ext>
            </a:extLst>
          </p:cNvPr>
          <p:cNvSpPr/>
          <p:nvPr/>
        </p:nvSpPr>
        <p:spPr>
          <a:xfrm rot="5400000">
            <a:off x="2429642" y="5289508"/>
            <a:ext cx="731520" cy="2751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BN + SiLu</a:t>
            </a:r>
            <a:endParaRPr sz="1000" dirty="0"/>
          </a:p>
        </p:txBody>
      </p:sp>
      <p:cxnSp>
        <p:nvCxnSpPr>
          <p:cNvPr id="384" name="Google Shape;6775;p70">
            <a:extLst>
              <a:ext uri="{FF2B5EF4-FFF2-40B4-BE49-F238E27FC236}">
                <a16:creationId xmlns:a16="http://schemas.microsoft.com/office/drawing/2014/main" id="{23D7D692-74FD-FA44-9B28-17B51B3C0AAD}"/>
              </a:ext>
            </a:extLst>
          </p:cNvPr>
          <p:cNvCxnSpPr>
            <a:cxnSpLocks/>
            <a:stCxn id="382" idx="2"/>
            <a:endCxn id="383" idx="0"/>
          </p:cNvCxnSpPr>
          <p:nvPr/>
        </p:nvCxnSpPr>
        <p:spPr>
          <a:xfrm flipH="1">
            <a:off x="2932952" y="5427058"/>
            <a:ext cx="13062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5" name="Google Shape;6767;p70">
            <a:extLst>
              <a:ext uri="{FF2B5EF4-FFF2-40B4-BE49-F238E27FC236}">
                <a16:creationId xmlns:a16="http://schemas.microsoft.com/office/drawing/2014/main" id="{2A7EF1D9-5BB8-AF4C-BD23-B41005ED1D4D}"/>
              </a:ext>
            </a:extLst>
          </p:cNvPr>
          <p:cNvSpPr/>
          <p:nvPr/>
        </p:nvSpPr>
        <p:spPr>
          <a:xfrm rot="5400000">
            <a:off x="3156692" y="5286075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386" name="Google Shape;6775;p70">
            <a:extLst>
              <a:ext uri="{FF2B5EF4-FFF2-40B4-BE49-F238E27FC236}">
                <a16:creationId xmlns:a16="http://schemas.microsoft.com/office/drawing/2014/main" id="{FA8BC349-D285-ED47-9B74-842C5C09D0A5}"/>
              </a:ext>
            </a:extLst>
          </p:cNvPr>
          <p:cNvCxnSpPr>
            <a:cxnSpLocks/>
            <a:stCxn id="385" idx="2"/>
            <a:endCxn id="382" idx="0"/>
          </p:cNvCxnSpPr>
          <p:nvPr/>
        </p:nvCxnSpPr>
        <p:spPr>
          <a:xfrm flipH="1">
            <a:off x="3338673" y="5423625"/>
            <a:ext cx="183389" cy="3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7" name="Google Shape;6767;p70">
            <a:extLst>
              <a:ext uri="{FF2B5EF4-FFF2-40B4-BE49-F238E27FC236}">
                <a16:creationId xmlns:a16="http://schemas.microsoft.com/office/drawing/2014/main" id="{CAE41E5A-55AF-5746-915F-3D607D0CA46E}"/>
              </a:ext>
            </a:extLst>
          </p:cNvPr>
          <p:cNvSpPr/>
          <p:nvPr/>
        </p:nvSpPr>
        <p:spPr>
          <a:xfrm rot="5400000">
            <a:off x="3533973" y="5286076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388" name="Google Shape;6775;p70">
            <a:extLst>
              <a:ext uri="{FF2B5EF4-FFF2-40B4-BE49-F238E27FC236}">
                <a16:creationId xmlns:a16="http://schemas.microsoft.com/office/drawing/2014/main" id="{A7658B23-9F49-1040-80A0-2C775481352A}"/>
              </a:ext>
            </a:extLst>
          </p:cNvPr>
          <p:cNvCxnSpPr>
            <a:cxnSpLocks/>
            <a:stCxn id="387" idx="2"/>
            <a:endCxn id="385" idx="0"/>
          </p:cNvCxnSpPr>
          <p:nvPr/>
        </p:nvCxnSpPr>
        <p:spPr>
          <a:xfrm flipH="1" flipV="1">
            <a:off x="3797162" y="5423625"/>
            <a:ext cx="10218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89" name="Google Shape;6767;p70">
            <a:extLst>
              <a:ext uri="{FF2B5EF4-FFF2-40B4-BE49-F238E27FC236}">
                <a16:creationId xmlns:a16="http://schemas.microsoft.com/office/drawing/2014/main" id="{2DC75AB7-7048-EE48-A790-9743C489E865}"/>
              </a:ext>
            </a:extLst>
          </p:cNvPr>
          <p:cNvSpPr/>
          <p:nvPr/>
        </p:nvSpPr>
        <p:spPr>
          <a:xfrm rot="5400000">
            <a:off x="4073439" y="5289510"/>
            <a:ext cx="731520" cy="2751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Nax-Pool</a:t>
            </a:r>
            <a:endParaRPr sz="1000" dirty="0"/>
          </a:p>
        </p:txBody>
      </p:sp>
      <p:cxnSp>
        <p:nvCxnSpPr>
          <p:cNvPr id="390" name="Google Shape;6775;p70">
            <a:extLst>
              <a:ext uri="{FF2B5EF4-FFF2-40B4-BE49-F238E27FC236}">
                <a16:creationId xmlns:a16="http://schemas.microsoft.com/office/drawing/2014/main" id="{BF74E577-0A8A-8646-8DF7-99713C970894}"/>
              </a:ext>
            </a:extLst>
          </p:cNvPr>
          <p:cNvCxnSpPr>
            <a:cxnSpLocks/>
            <a:stCxn id="389" idx="2"/>
            <a:endCxn id="387" idx="0"/>
          </p:cNvCxnSpPr>
          <p:nvPr/>
        </p:nvCxnSpPr>
        <p:spPr>
          <a:xfrm flipH="1" flipV="1">
            <a:off x="4174443" y="5423626"/>
            <a:ext cx="127206" cy="34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6772;p70">
            <a:extLst>
              <a:ext uri="{FF2B5EF4-FFF2-40B4-BE49-F238E27FC236}">
                <a16:creationId xmlns:a16="http://schemas.microsoft.com/office/drawing/2014/main" id="{4E2D4151-F42C-AF4A-91D0-74CF2967454F}"/>
              </a:ext>
            </a:extLst>
          </p:cNvPr>
          <p:cNvCxnSpPr/>
          <p:nvPr/>
        </p:nvCxnSpPr>
        <p:spPr>
          <a:xfrm>
            <a:off x="5486658" y="5448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2" name="Google Shape;6773;p70">
            <a:extLst>
              <a:ext uri="{FF2B5EF4-FFF2-40B4-BE49-F238E27FC236}">
                <a16:creationId xmlns:a16="http://schemas.microsoft.com/office/drawing/2014/main" id="{0D97430C-C989-E748-BD7B-2B96D2A5E08E}"/>
              </a:ext>
            </a:extLst>
          </p:cNvPr>
          <p:cNvCxnSpPr/>
          <p:nvPr/>
        </p:nvCxnSpPr>
        <p:spPr>
          <a:xfrm>
            <a:off x="5486658" y="544860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3" name="Google Shape;6767;p70">
            <a:extLst>
              <a:ext uri="{FF2B5EF4-FFF2-40B4-BE49-F238E27FC236}">
                <a16:creationId xmlns:a16="http://schemas.microsoft.com/office/drawing/2014/main" id="{76BEC7DF-5A37-194D-B7AF-287A4C4C8485}"/>
              </a:ext>
            </a:extLst>
          </p:cNvPr>
          <p:cNvSpPr/>
          <p:nvPr/>
        </p:nvSpPr>
        <p:spPr>
          <a:xfrm rot="5400000">
            <a:off x="4348867" y="5286077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394" name="Google Shape;6775;p70">
            <a:extLst>
              <a:ext uri="{FF2B5EF4-FFF2-40B4-BE49-F238E27FC236}">
                <a16:creationId xmlns:a16="http://schemas.microsoft.com/office/drawing/2014/main" id="{9184EC36-FC19-9249-901B-0E1B8AA97EE1}"/>
              </a:ext>
            </a:extLst>
          </p:cNvPr>
          <p:cNvCxnSpPr>
            <a:cxnSpLocks/>
            <a:stCxn id="393" idx="2"/>
            <a:endCxn id="389" idx="0"/>
          </p:cNvCxnSpPr>
          <p:nvPr/>
        </p:nvCxnSpPr>
        <p:spPr>
          <a:xfrm flipH="1">
            <a:off x="4576749" y="5423627"/>
            <a:ext cx="137488" cy="343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5" name="Google Shape;6767;p70">
            <a:extLst>
              <a:ext uri="{FF2B5EF4-FFF2-40B4-BE49-F238E27FC236}">
                <a16:creationId xmlns:a16="http://schemas.microsoft.com/office/drawing/2014/main" id="{5E6E73BC-1D2B-8543-9AAA-E579B3FC9E8A}"/>
              </a:ext>
            </a:extLst>
          </p:cNvPr>
          <p:cNvSpPr/>
          <p:nvPr/>
        </p:nvSpPr>
        <p:spPr>
          <a:xfrm rot="5400000">
            <a:off x="4726148" y="5286078"/>
            <a:ext cx="1005840" cy="2751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Residual Block</a:t>
            </a:r>
            <a:endParaRPr sz="1000" dirty="0"/>
          </a:p>
        </p:txBody>
      </p:sp>
      <p:cxnSp>
        <p:nvCxnSpPr>
          <p:cNvPr id="396" name="Google Shape;6775;p70">
            <a:extLst>
              <a:ext uri="{FF2B5EF4-FFF2-40B4-BE49-F238E27FC236}">
                <a16:creationId xmlns:a16="http://schemas.microsoft.com/office/drawing/2014/main" id="{56046BD2-73C8-5040-8725-7B913499E0AB}"/>
              </a:ext>
            </a:extLst>
          </p:cNvPr>
          <p:cNvCxnSpPr>
            <a:cxnSpLocks/>
            <a:stCxn id="395" idx="2"/>
            <a:endCxn id="393" idx="0"/>
          </p:cNvCxnSpPr>
          <p:nvPr/>
        </p:nvCxnSpPr>
        <p:spPr>
          <a:xfrm flipH="1" flipV="1">
            <a:off x="4989337" y="5423627"/>
            <a:ext cx="102181" cy="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9" name="Google Shape;6772;p70">
            <a:extLst>
              <a:ext uri="{FF2B5EF4-FFF2-40B4-BE49-F238E27FC236}">
                <a16:creationId xmlns:a16="http://schemas.microsoft.com/office/drawing/2014/main" id="{C73FF00A-7E77-6E4E-8CAA-8DD2E3EBE5EA}"/>
              </a:ext>
            </a:extLst>
          </p:cNvPr>
          <p:cNvCxnSpPr/>
          <p:nvPr/>
        </p:nvCxnSpPr>
        <p:spPr>
          <a:xfrm>
            <a:off x="6697573" y="509198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0" name="Google Shape;6773;p70">
            <a:extLst>
              <a:ext uri="{FF2B5EF4-FFF2-40B4-BE49-F238E27FC236}">
                <a16:creationId xmlns:a16="http://schemas.microsoft.com/office/drawing/2014/main" id="{A8504988-372B-204A-A15B-E2B0A8780456}"/>
              </a:ext>
            </a:extLst>
          </p:cNvPr>
          <p:cNvCxnSpPr/>
          <p:nvPr/>
        </p:nvCxnSpPr>
        <p:spPr>
          <a:xfrm>
            <a:off x="6697573" y="5091981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6775;p70">
            <a:extLst>
              <a:ext uri="{FF2B5EF4-FFF2-40B4-BE49-F238E27FC236}">
                <a16:creationId xmlns:a16="http://schemas.microsoft.com/office/drawing/2014/main" id="{01618903-5185-D24B-89D2-FA9FECA3A9FF}"/>
              </a:ext>
            </a:extLst>
          </p:cNvPr>
          <p:cNvCxnSpPr>
            <a:cxnSpLocks/>
            <a:stCxn id="407" idx="2"/>
            <a:endCxn id="395" idx="0"/>
          </p:cNvCxnSpPr>
          <p:nvPr/>
        </p:nvCxnSpPr>
        <p:spPr>
          <a:xfrm flipH="1">
            <a:off x="5366618" y="4667673"/>
            <a:ext cx="1471908" cy="75595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6775;p70">
            <a:extLst>
              <a:ext uri="{FF2B5EF4-FFF2-40B4-BE49-F238E27FC236}">
                <a16:creationId xmlns:a16="http://schemas.microsoft.com/office/drawing/2014/main" id="{61B8CD7B-3542-7B4C-A2A6-E687F818161D}"/>
              </a:ext>
            </a:extLst>
          </p:cNvPr>
          <p:cNvCxnSpPr>
            <a:cxnSpLocks/>
            <a:stCxn id="408" idx="2"/>
            <a:endCxn id="395" idx="0"/>
          </p:cNvCxnSpPr>
          <p:nvPr/>
        </p:nvCxnSpPr>
        <p:spPr>
          <a:xfrm flipH="1" flipV="1">
            <a:off x="5366618" y="5423628"/>
            <a:ext cx="1470348" cy="76509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7" name="Google Shape;6767;p70">
            <a:extLst>
              <a:ext uri="{FF2B5EF4-FFF2-40B4-BE49-F238E27FC236}">
                <a16:creationId xmlns:a16="http://schemas.microsoft.com/office/drawing/2014/main" id="{0C4AB1FD-B4AA-DB4A-B0D4-A8B2421139F1}"/>
              </a:ext>
            </a:extLst>
          </p:cNvPr>
          <p:cNvSpPr/>
          <p:nvPr/>
        </p:nvSpPr>
        <p:spPr>
          <a:xfrm rot="5400000">
            <a:off x="6609926" y="4530513"/>
            <a:ext cx="7315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Adap-Pool</a:t>
            </a:r>
          </a:p>
        </p:txBody>
      </p:sp>
      <p:sp>
        <p:nvSpPr>
          <p:cNvPr id="408" name="Google Shape;6767;p70">
            <a:extLst>
              <a:ext uri="{FF2B5EF4-FFF2-40B4-BE49-F238E27FC236}">
                <a16:creationId xmlns:a16="http://schemas.microsoft.com/office/drawing/2014/main" id="{8B655F01-C6F6-604C-BA0F-D5FD1C0AD4DE}"/>
              </a:ext>
            </a:extLst>
          </p:cNvPr>
          <p:cNvSpPr/>
          <p:nvPr/>
        </p:nvSpPr>
        <p:spPr>
          <a:xfrm rot="5400000">
            <a:off x="6608756" y="6051171"/>
            <a:ext cx="731520" cy="275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Adap-Pool</a:t>
            </a:r>
          </a:p>
        </p:txBody>
      </p:sp>
      <p:cxnSp>
        <p:nvCxnSpPr>
          <p:cNvPr id="409" name="Google Shape;6843;p70">
            <a:extLst>
              <a:ext uri="{FF2B5EF4-FFF2-40B4-BE49-F238E27FC236}">
                <a16:creationId xmlns:a16="http://schemas.microsoft.com/office/drawing/2014/main" id="{931FF796-95B8-B243-8B35-8C0E69C9F7B8}"/>
              </a:ext>
            </a:extLst>
          </p:cNvPr>
          <p:cNvCxnSpPr>
            <a:cxnSpLocks/>
            <a:stCxn id="408" idx="0"/>
            <a:endCxn id="410" idx="2"/>
          </p:cNvCxnSpPr>
          <p:nvPr/>
        </p:nvCxnSpPr>
        <p:spPr>
          <a:xfrm flipV="1">
            <a:off x="7112066" y="5423625"/>
            <a:ext cx="232988" cy="7650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0" name="Google Shape;6840;p70">
            <a:extLst>
              <a:ext uri="{FF2B5EF4-FFF2-40B4-BE49-F238E27FC236}">
                <a16:creationId xmlns:a16="http://schemas.microsoft.com/office/drawing/2014/main" id="{8CF31C21-5DD9-8248-8E3E-E438996BAA1C}"/>
              </a:ext>
            </a:extLst>
          </p:cNvPr>
          <p:cNvSpPr/>
          <p:nvPr/>
        </p:nvSpPr>
        <p:spPr>
          <a:xfrm rot="5400000">
            <a:off x="7116844" y="5286075"/>
            <a:ext cx="731520" cy="275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concat</a:t>
            </a:r>
            <a:endParaRPr sz="1000" dirty="0"/>
          </a:p>
        </p:txBody>
      </p:sp>
      <p:cxnSp>
        <p:nvCxnSpPr>
          <p:cNvPr id="411" name="Google Shape;6843;p70">
            <a:extLst>
              <a:ext uri="{FF2B5EF4-FFF2-40B4-BE49-F238E27FC236}">
                <a16:creationId xmlns:a16="http://schemas.microsoft.com/office/drawing/2014/main" id="{637FD2B0-E2AE-A542-868C-07A024A73698}"/>
              </a:ext>
            </a:extLst>
          </p:cNvPr>
          <p:cNvCxnSpPr>
            <a:cxnSpLocks/>
            <a:stCxn id="380" idx="2"/>
            <a:endCxn id="410" idx="0"/>
          </p:cNvCxnSpPr>
          <p:nvPr/>
        </p:nvCxnSpPr>
        <p:spPr>
          <a:xfrm flipH="1">
            <a:off x="7620154" y="5423625"/>
            <a:ext cx="165931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6775;p70">
            <a:extLst>
              <a:ext uri="{FF2B5EF4-FFF2-40B4-BE49-F238E27FC236}">
                <a16:creationId xmlns:a16="http://schemas.microsoft.com/office/drawing/2014/main" id="{FED2E5E7-19F0-E048-A82B-CAAAE089788C}"/>
              </a:ext>
            </a:extLst>
          </p:cNvPr>
          <p:cNvCxnSpPr>
            <a:cxnSpLocks/>
            <a:stCxn id="424" idx="2"/>
            <a:endCxn id="542" idx="3"/>
          </p:cNvCxnSpPr>
          <p:nvPr/>
        </p:nvCxnSpPr>
        <p:spPr>
          <a:xfrm flipH="1" flipV="1">
            <a:off x="8211312" y="1121064"/>
            <a:ext cx="431317" cy="2013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6775;p70">
            <a:extLst>
              <a:ext uri="{FF2B5EF4-FFF2-40B4-BE49-F238E27FC236}">
                <a16:creationId xmlns:a16="http://schemas.microsoft.com/office/drawing/2014/main" id="{8C848065-3D89-9E4A-9B4B-0F264925345D}"/>
              </a:ext>
            </a:extLst>
          </p:cNvPr>
          <p:cNvCxnSpPr>
            <a:cxnSpLocks/>
            <a:stCxn id="424" idx="2"/>
            <a:endCxn id="557" idx="3"/>
          </p:cNvCxnSpPr>
          <p:nvPr/>
        </p:nvCxnSpPr>
        <p:spPr>
          <a:xfrm flipH="1" flipV="1">
            <a:off x="8245270" y="3133808"/>
            <a:ext cx="397359" cy="108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6775;p70">
            <a:extLst>
              <a:ext uri="{FF2B5EF4-FFF2-40B4-BE49-F238E27FC236}">
                <a16:creationId xmlns:a16="http://schemas.microsoft.com/office/drawing/2014/main" id="{5D7B83A5-1A1A-804A-8044-4C6B60BAA4E3}"/>
              </a:ext>
            </a:extLst>
          </p:cNvPr>
          <p:cNvCxnSpPr>
            <a:cxnSpLocks/>
            <a:stCxn id="424" idx="2"/>
            <a:endCxn id="559" idx="3"/>
          </p:cNvCxnSpPr>
          <p:nvPr/>
        </p:nvCxnSpPr>
        <p:spPr>
          <a:xfrm flipH="1">
            <a:off x="8290825" y="3134889"/>
            <a:ext cx="351804" cy="230131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4" name="Google Shape;6840;p70">
            <a:extLst>
              <a:ext uri="{FF2B5EF4-FFF2-40B4-BE49-F238E27FC236}">
                <a16:creationId xmlns:a16="http://schemas.microsoft.com/office/drawing/2014/main" id="{7F2BD58D-6762-6344-8325-0F51BEFBD5E2}"/>
              </a:ext>
            </a:extLst>
          </p:cNvPr>
          <p:cNvSpPr/>
          <p:nvPr/>
        </p:nvSpPr>
        <p:spPr>
          <a:xfrm rot="5400000">
            <a:off x="8414419" y="2997339"/>
            <a:ext cx="731520" cy="27510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concat</a:t>
            </a:r>
            <a:endParaRPr sz="1000" dirty="0"/>
          </a:p>
        </p:txBody>
      </p:sp>
      <p:sp>
        <p:nvSpPr>
          <p:cNvPr id="432" name="Google Shape;6767;p70">
            <a:extLst>
              <a:ext uri="{FF2B5EF4-FFF2-40B4-BE49-F238E27FC236}">
                <a16:creationId xmlns:a16="http://schemas.microsoft.com/office/drawing/2014/main" id="{3E542E3A-8258-AC4E-A22A-050CB7D66D2F}"/>
              </a:ext>
            </a:extLst>
          </p:cNvPr>
          <p:cNvSpPr/>
          <p:nvPr/>
        </p:nvSpPr>
        <p:spPr>
          <a:xfrm rot="5400000">
            <a:off x="6611350" y="2996472"/>
            <a:ext cx="7315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Adap-Pool</a:t>
            </a:r>
          </a:p>
        </p:txBody>
      </p:sp>
      <p:cxnSp>
        <p:nvCxnSpPr>
          <p:cNvPr id="447" name="Google Shape;6775;p70">
            <a:extLst>
              <a:ext uri="{FF2B5EF4-FFF2-40B4-BE49-F238E27FC236}">
                <a16:creationId xmlns:a16="http://schemas.microsoft.com/office/drawing/2014/main" id="{A3DE6F1C-C266-1846-B0CE-02FC3E72179D}"/>
              </a:ext>
            </a:extLst>
          </p:cNvPr>
          <p:cNvCxnSpPr>
            <a:cxnSpLocks/>
            <a:stCxn id="432" idx="2"/>
            <a:endCxn id="357" idx="0"/>
          </p:cNvCxnSpPr>
          <p:nvPr/>
        </p:nvCxnSpPr>
        <p:spPr>
          <a:xfrm flipH="1" flipV="1">
            <a:off x="5366618" y="3123643"/>
            <a:ext cx="1473332" cy="99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6775;p70">
            <a:extLst>
              <a:ext uri="{FF2B5EF4-FFF2-40B4-BE49-F238E27FC236}">
                <a16:creationId xmlns:a16="http://schemas.microsoft.com/office/drawing/2014/main" id="{0A3E7325-3B7B-524C-A94C-5104FF34D845}"/>
              </a:ext>
            </a:extLst>
          </p:cNvPr>
          <p:cNvCxnSpPr>
            <a:cxnSpLocks/>
            <a:stCxn id="372" idx="2"/>
            <a:endCxn id="432" idx="0"/>
          </p:cNvCxnSpPr>
          <p:nvPr/>
        </p:nvCxnSpPr>
        <p:spPr>
          <a:xfrm flipH="1" flipV="1">
            <a:off x="7114270" y="3133632"/>
            <a:ext cx="230784" cy="258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6843;p70">
            <a:extLst>
              <a:ext uri="{FF2B5EF4-FFF2-40B4-BE49-F238E27FC236}">
                <a16:creationId xmlns:a16="http://schemas.microsoft.com/office/drawing/2014/main" id="{3FDAA419-961E-3946-981F-A4197A419AE1}"/>
              </a:ext>
            </a:extLst>
          </p:cNvPr>
          <p:cNvCxnSpPr>
            <a:cxnSpLocks/>
            <a:stCxn id="395" idx="0"/>
            <a:endCxn id="468" idx="2"/>
          </p:cNvCxnSpPr>
          <p:nvPr/>
        </p:nvCxnSpPr>
        <p:spPr>
          <a:xfrm flipV="1">
            <a:off x="5366618" y="5423625"/>
            <a:ext cx="1471128" cy="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8" name="Google Shape;6767;p70">
            <a:extLst>
              <a:ext uri="{FF2B5EF4-FFF2-40B4-BE49-F238E27FC236}">
                <a16:creationId xmlns:a16="http://schemas.microsoft.com/office/drawing/2014/main" id="{047CC991-E0C1-104C-99CB-6BA460D3E34B}"/>
              </a:ext>
            </a:extLst>
          </p:cNvPr>
          <p:cNvSpPr/>
          <p:nvPr/>
        </p:nvSpPr>
        <p:spPr>
          <a:xfrm rot="5400000">
            <a:off x="6609146" y="5286465"/>
            <a:ext cx="731520" cy="274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000" dirty="0"/>
              <a:t>Adap-Pool</a:t>
            </a:r>
          </a:p>
        </p:txBody>
      </p:sp>
      <p:cxnSp>
        <p:nvCxnSpPr>
          <p:cNvPr id="473" name="Google Shape;6843;p70">
            <a:extLst>
              <a:ext uri="{FF2B5EF4-FFF2-40B4-BE49-F238E27FC236}">
                <a16:creationId xmlns:a16="http://schemas.microsoft.com/office/drawing/2014/main" id="{506675BE-A75E-3340-B82E-AC852CBD82A5}"/>
              </a:ext>
            </a:extLst>
          </p:cNvPr>
          <p:cNvCxnSpPr>
            <a:cxnSpLocks/>
            <a:stCxn id="410" idx="2"/>
            <a:endCxn id="468" idx="0"/>
          </p:cNvCxnSpPr>
          <p:nvPr/>
        </p:nvCxnSpPr>
        <p:spPr>
          <a:xfrm flipH="1">
            <a:off x="7112066" y="5423625"/>
            <a:ext cx="232988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6" name="Google Shape;6775;p70">
            <a:extLst>
              <a:ext uri="{FF2B5EF4-FFF2-40B4-BE49-F238E27FC236}">
                <a16:creationId xmlns:a16="http://schemas.microsoft.com/office/drawing/2014/main" id="{5F25D0AF-FB68-E945-B412-37241396E137}"/>
              </a:ext>
            </a:extLst>
          </p:cNvPr>
          <p:cNvCxnSpPr>
            <a:cxnSpLocks/>
            <a:stCxn id="508" idx="2"/>
            <a:endCxn id="424" idx="0"/>
          </p:cNvCxnSpPr>
          <p:nvPr/>
        </p:nvCxnSpPr>
        <p:spPr>
          <a:xfrm flipH="1">
            <a:off x="8917729" y="3134889"/>
            <a:ext cx="397359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8" name="Google Shape;6840;p70">
            <a:extLst>
              <a:ext uri="{FF2B5EF4-FFF2-40B4-BE49-F238E27FC236}">
                <a16:creationId xmlns:a16="http://schemas.microsoft.com/office/drawing/2014/main" id="{A0EBEA56-93A1-5E49-B7D3-8D8E82C2F59F}"/>
              </a:ext>
            </a:extLst>
          </p:cNvPr>
          <p:cNvSpPr/>
          <p:nvPr/>
        </p:nvSpPr>
        <p:spPr>
          <a:xfrm rot="5400000">
            <a:off x="9086878" y="2997339"/>
            <a:ext cx="731520" cy="2751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FC</a:t>
            </a:r>
            <a:endParaRPr sz="1000"/>
          </a:p>
        </p:txBody>
      </p:sp>
      <p:cxnSp>
        <p:nvCxnSpPr>
          <p:cNvPr id="513" name="Google Shape;6775;p70">
            <a:extLst>
              <a:ext uri="{FF2B5EF4-FFF2-40B4-BE49-F238E27FC236}">
                <a16:creationId xmlns:a16="http://schemas.microsoft.com/office/drawing/2014/main" id="{00CFA4E6-2A5C-1840-B284-7E851F9E0757}"/>
              </a:ext>
            </a:extLst>
          </p:cNvPr>
          <p:cNvCxnSpPr>
            <a:cxnSpLocks/>
            <a:stCxn id="530" idx="1"/>
            <a:endCxn id="508" idx="0"/>
          </p:cNvCxnSpPr>
          <p:nvPr/>
        </p:nvCxnSpPr>
        <p:spPr>
          <a:xfrm flipH="1">
            <a:off x="9590188" y="3130352"/>
            <a:ext cx="488326" cy="453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3" name="Google Shape;6765;p70">
            <a:extLst>
              <a:ext uri="{FF2B5EF4-FFF2-40B4-BE49-F238E27FC236}">
                <a16:creationId xmlns:a16="http://schemas.microsoft.com/office/drawing/2014/main" id="{CEB864C7-AF36-C442-B424-B9E39432EE1B}"/>
              </a:ext>
            </a:extLst>
          </p:cNvPr>
          <p:cNvSpPr/>
          <p:nvPr/>
        </p:nvSpPr>
        <p:spPr>
          <a:xfrm>
            <a:off x="603504" y="5294826"/>
            <a:ext cx="1184450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Input(B, 3, 26, 26)</a:t>
            </a:r>
            <a:endParaRPr sz="1000" dirty="0"/>
          </a:p>
        </p:txBody>
      </p:sp>
      <p:sp>
        <p:nvSpPr>
          <p:cNvPr id="524" name="Google Shape;6765;p70">
            <a:extLst>
              <a:ext uri="{FF2B5EF4-FFF2-40B4-BE49-F238E27FC236}">
                <a16:creationId xmlns:a16="http://schemas.microsoft.com/office/drawing/2014/main" id="{DFA7B335-71FE-DD46-8C85-22B97E1FA4B2}"/>
              </a:ext>
            </a:extLst>
          </p:cNvPr>
          <p:cNvSpPr/>
          <p:nvPr/>
        </p:nvSpPr>
        <p:spPr>
          <a:xfrm>
            <a:off x="523090" y="2992802"/>
            <a:ext cx="1264864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Input (B, 9, 3, 26, 26)</a:t>
            </a:r>
            <a:endParaRPr sz="1000" dirty="0"/>
          </a:p>
        </p:txBody>
      </p:sp>
      <p:sp>
        <p:nvSpPr>
          <p:cNvPr id="530" name="Google Shape;6765;p70">
            <a:extLst>
              <a:ext uri="{FF2B5EF4-FFF2-40B4-BE49-F238E27FC236}">
                <a16:creationId xmlns:a16="http://schemas.microsoft.com/office/drawing/2014/main" id="{77820FDD-0D5F-394E-B9E8-F0BBA88DE16F}"/>
              </a:ext>
            </a:extLst>
          </p:cNvPr>
          <p:cNvSpPr/>
          <p:nvPr/>
        </p:nvSpPr>
        <p:spPr>
          <a:xfrm>
            <a:off x="10078514" y="2992802"/>
            <a:ext cx="958294" cy="275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Output (B, 35)</a:t>
            </a:r>
            <a:endParaRPr sz="1000" dirty="0"/>
          </a:p>
        </p:txBody>
      </p:sp>
      <p:sp>
        <p:nvSpPr>
          <p:cNvPr id="542" name="圓角矩形 541">
            <a:extLst>
              <a:ext uri="{FF2B5EF4-FFF2-40B4-BE49-F238E27FC236}">
                <a16:creationId xmlns:a16="http://schemas.microsoft.com/office/drawing/2014/main" id="{3A9DD5AF-D820-274D-A932-65EED072702A}"/>
              </a:ext>
            </a:extLst>
          </p:cNvPr>
          <p:cNvSpPr/>
          <p:nvPr/>
        </p:nvSpPr>
        <p:spPr>
          <a:xfrm>
            <a:off x="1965960" y="265176"/>
            <a:ext cx="6245352" cy="171177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43" name="文字方塊 542">
            <a:extLst>
              <a:ext uri="{FF2B5EF4-FFF2-40B4-BE49-F238E27FC236}">
                <a16:creationId xmlns:a16="http://schemas.microsoft.com/office/drawing/2014/main" id="{72850330-8285-884F-AC54-14D760E63812}"/>
              </a:ext>
            </a:extLst>
          </p:cNvPr>
          <p:cNvSpPr txBox="1"/>
          <p:nvPr/>
        </p:nvSpPr>
        <p:spPr>
          <a:xfrm>
            <a:off x="2273799" y="1616957"/>
            <a:ext cx="1369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Tile Encoder</a:t>
            </a:r>
            <a:endParaRPr kumimoji="1" lang="zh-TW" altLang="en-US" dirty="0"/>
          </a:p>
        </p:txBody>
      </p:sp>
      <p:sp>
        <p:nvSpPr>
          <p:cNvPr id="557" name="圓角矩形 556">
            <a:extLst>
              <a:ext uri="{FF2B5EF4-FFF2-40B4-BE49-F238E27FC236}">
                <a16:creationId xmlns:a16="http://schemas.microsoft.com/office/drawing/2014/main" id="{B483795F-583B-4644-9D48-FD538BF016E7}"/>
              </a:ext>
            </a:extLst>
          </p:cNvPr>
          <p:cNvSpPr/>
          <p:nvPr/>
        </p:nvSpPr>
        <p:spPr>
          <a:xfrm>
            <a:off x="1999918" y="1990135"/>
            <a:ext cx="6245352" cy="2287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8" name="文字方塊 557">
            <a:extLst>
              <a:ext uri="{FF2B5EF4-FFF2-40B4-BE49-F238E27FC236}">
                <a16:creationId xmlns:a16="http://schemas.microsoft.com/office/drawing/2014/main" id="{1ABAE709-D239-1743-96A2-0211AF40993A}"/>
              </a:ext>
            </a:extLst>
          </p:cNvPr>
          <p:cNvSpPr txBox="1"/>
          <p:nvPr/>
        </p:nvSpPr>
        <p:spPr>
          <a:xfrm>
            <a:off x="2275811" y="3756011"/>
            <a:ext cx="168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Subtile Encoder</a:t>
            </a:r>
            <a:endParaRPr kumimoji="1" lang="zh-TW" altLang="en-US" dirty="0"/>
          </a:p>
        </p:txBody>
      </p:sp>
      <p:sp>
        <p:nvSpPr>
          <p:cNvPr id="559" name="圓角矩形 558">
            <a:extLst>
              <a:ext uri="{FF2B5EF4-FFF2-40B4-BE49-F238E27FC236}">
                <a16:creationId xmlns:a16="http://schemas.microsoft.com/office/drawing/2014/main" id="{46E48230-1FDE-F344-83B2-3CB2671AEA1A}"/>
              </a:ext>
            </a:extLst>
          </p:cNvPr>
          <p:cNvSpPr/>
          <p:nvPr/>
        </p:nvSpPr>
        <p:spPr>
          <a:xfrm>
            <a:off x="2045473" y="4292526"/>
            <a:ext cx="6245352" cy="2287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60" name="文字方塊 559">
            <a:extLst>
              <a:ext uri="{FF2B5EF4-FFF2-40B4-BE49-F238E27FC236}">
                <a16:creationId xmlns:a16="http://schemas.microsoft.com/office/drawing/2014/main" id="{C83B82EC-FD74-1243-B793-2DFF6C94D63F}"/>
              </a:ext>
            </a:extLst>
          </p:cNvPr>
          <p:cNvSpPr txBox="1"/>
          <p:nvPr/>
        </p:nvSpPr>
        <p:spPr>
          <a:xfrm>
            <a:off x="2273799" y="6096875"/>
            <a:ext cx="2415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CenterSubtile Encoder</a:t>
            </a:r>
            <a:endParaRPr kumimoji="1" lang="zh-TW" altLang="en-US" dirty="0"/>
          </a:p>
        </p:txBody>
      </p:sp>
      <p:sp>
        <p:nvSpPr>
          <p:cNvPr id="136" name="圓角矩形 135">
            <a:extLst>
              <a:ext uri="{FF2B5EF4-FFF2-40B4-BE49-F238E27FC236}">
                <a16:creationId xmlns:a16="http://schemas.microsoft.com/office/drawing/2014/main" id="{AB3D588B-F7B2-2748-B864-02C1631BDB26}"/>
              </a:ext>
            </a:extLst>
          </p:cNvPr>
          <p:cNvSpPr/>
          <p:nvPr/>
        </p:nvSpPr>
        <p:spPr>
          <a:xfrm>
            <a:off x="146304" y="146304"/>
            <a:ext cx="11256264" cy="653796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6D894B72-A0D2-D74E-A2FC-0C5DB377E87B}"/>
              </a:ext>
            </a:extLst>
          </p:cNvPr>
          <p:cNvSpPr txBox="1"/>
          <p:nvPr/>
        </p:nvSpPr>
        <p:spPr>
          <a:xfrm>
            <a:off x="8807221" y="6106096"/>
            <a:ext cx="2229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VisionMLP_MultiTask</a:t>
            </a:r>
            <a:endParaRPr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73366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6D894B72-A0D2-D74E-A2FC-0C5DB377E87B}"/>
              </a:ext>
            </a:extLst>
          </p:cNvPr>
          <p:cNvSpPr txBox="1"/>
          <p:nvPr/>
        </p:nvSpPr>
        <p:spPr>
          <a:xfrm>
            <a:off x="5213629" y="2894421"/>
            <a:ext cx="222958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b="1" dirty="0"/>
              <a:t>VisionMLP_MultiTask</a:t>
            </a:r>
            <a:endParaRPr lang="en-US" altLang="zh-TW" dirty="0"/>
          </a:p>
        </p:txBody>
      </p:sp>
      <p:sp>
        <p:nvSpPr>
          <p:cNvPr id="15" name="右大括弧 14">
            <a:extLst>
              <a:ext uri="{FF2B5EF4-FFF2-40B4-BE49-F238E27FC236}">
                <a16:creationId xmlns:a16="http://schemas.microsoft.com/office/drawing/2014/main" id="{04DF683F-B050-AB45-9A94-8A5966D7F0EC}"/>
              </a:ext>
            </a:extLst>
          </p:cNvPr>
          <p:cNvSpPr/>
          <p:nvPr/>
        </p:nvSpPr>
        <p:spPr>
          <a:xfrm>
            <a:off x="4745736" y="1709928"/>
            <a:ext cx="467893" cy="2738318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9F6A5384-A143-7D48-8FBA-2B5317B6B669}"/>
              </a:ext>
            </a:extLst>
          </p:cNvPr>
          <p:cNvGrpSpPr/>
          <p:nvPr/>
        </p:nvGrpSpPr>
        <p:grpSpPr>
          <a:xfrm>
            <a:off x="1604287" y="2185426"/>
            <a:ext cx="3059153" cy="262070"/>
            <a:chOff x="1602985" y="2276676"/>
            <a:chExt cx="3059153" cy="262070"/>
          </a:xfrm>
        </p:grpSpPr>
        <p:sp>
          <p:nvSpPr>
            <p:cNvPr id="139" name="Google Shape;2717;p41">
              <a:extLst>
                <a:ext uri="{FF2B5EF4-FFF2-40B4-BE49-F238E27FC236}">
                  <a16:creationId xmlns:a16="http://schemas.microsoft.com/office/drawing/2014/main" id="{31F6BB3F-D162-AC40-BA4F-37BC5C075BF1}"/>
                </a:ext>
              </a:extLst>
            </p:cNvPr>
            <p:cNvSpPr/>
            <p:nvPr/>
          </p:nvSpPr>
          <p:spPr>
            <a:xfrm>
              <a:off x="1602985" y="2276679"/>
              <a:ext cx="510076" cy="262067"/>
            </a:xfrm>
            <a:prstGeom prst="rect">
              <a:avLst/>
            </a:prstGeom>
            <a:solidFill>
              <a:srgbClr val="FF7E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2718;p41">
              <a:extLst>
                <a:ext uri="{FF2B5EF4-FFF2-40B4-BE49-F238E27FC236}">
                  <a16:creationId xmlns:a16="http://schemas.microsoft.com/office/drawing/2014/main" id="{569BB28A-4545-6C41-A19C-4DC218594EE8}"/>
                </a:ext>
              </a:extLst>
            </p:cNvPr>
            <p:cNvSpPr/>
            <p:nvPr/>
          </p:nvSpPr>
          <p:spPr>
            <a:xfrm>
              <a:off x="2113061" y="2276679"/>
              <a:ext cx="510076" cy="262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2719;p41">
              <a:extLst>
                <a:ext uri="{FF2B5EF4-FFF2-40B4-BE49-F238E27FC236}">
                  <a16:creationId xmlns:a16="http://schemas.microsoft.com/office/drawing/2014/main" id="{4DB8B6DD-B260-F94F-B318-3847AA5D29F8}"/>
                </a:ext>
              </a:extLst>
            </p:cNvPr>
            <p:cNvSpPr/>
            <p:nvPr/>
          </p:nvSpPr>
          <p:spPr>
            <a:xfrm>
              <a:off x="2623136" y="2276676"/>
              <a:ext cx="510076" cy="262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2717;p41">
              <a:extLst>
                <a:ext uri="{FF2B5EF4-FFF2-40B4-BE49-F238E27FC236}">
                  <a16:creationId xmlns:a16="http://schemas.microsoft.com/office/drawing/2014/main" id="{8B95D1B1-1817-8C4C-AB6B-E2DC51AB68C5}"/>
                </a:ext>
              </a:extLst>
            </p:cNvPr>
            <p:cNvSpPr/>
            <p:nvPr/>
          </p:nvSpPr>
          <p:spPr>
            <a:xfrm>
              <a:off x="3131911" y="2276680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2718;p41">
              <a:extLst>
                <a:ext uri="{FF2B5EF4-FFF2-40B4-BE49-F238E27FC236}">
                  <a16:creationId xmlns:a16="http://schemas.microsoft.com/office/drawing/2014/main" id="{3CD15201-EDB7-474A-A413-927BEAEAD3F0}"/>
                </a:ext>
              </a:extLst>
            </p:cNvPr>
            <p:cNvSpPr/>
            <p:nvPr/>
          </p:nvSpPr>
          <p:spPr>
            <a:xfrm>
              <a:off x="3641987" y="2276680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2719;p41">
              <a:extLst>
                <a:ext uri="{FF2B5EF4-FFF2-40B4-BE49-F238E27FC236}">
                  <a16:creationId xmlns:a16="http://schemas.microsoft.com/office/drawing/2014/main" id="{0BAF0A9D-E049-5243-A51F-72069E4393F7}"/>
                </a:ext>
              </a:extLst>
            </p:cNvPr>
            <p:cNvSpPr/>
            <p:nvPr/>
          </p:nvSpPr>
          <p:spPr>
            <a:xfrm>
              <a:off x="4152062" y="2276677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6" name="Google Shape;6765;p70">
            <a:extLst>
              <a:ext uri="{FF2B5EF4-FFF2-40B4-BE49-F238E27FC236}">
                <a16:creationId xmlns:a16="http://schemas.microsoft.com/office/drawing/2014/main" id="{789A4007-5A17-3840-8A0F-099748036043}"/>
              </a:ext>
            </a:extLst>
          </p:cNvPr>
          <p:cNvSpPr/>
          <p:nvPr/>
        </p:nvSpPr>
        <p:spPr>
          <a:xfrm>
            <a:off x="640135" y="2172390"/>
            <a:ext cx="526982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0</a:t>
            </a:r>
            <a:endParaRPr sz="1000" dirty="0"/>
          </a:p>
        </p:txBody>
      </p:sp>
      <p:grpSp>
        <p:nvGrpSpPr>
          <p:cNvPr id="197" name="群組 196">
            <a:extLst>
              <a:ext uri="{FF2B5EF4-FFF2-40B4-BE49-F238E27FC236}">
                <a16:creationId xmlns:a16="http://schemas.microsoft.com/office/drawing/2014/main" id="{A1822BB0-4C6A-C240-A46C-839783809E12}"/>
              </a:ext>
            </a:extLst>
          </p:cNvPr>
          <p:cNvGrpSpPr/>
          <p:nvPr/>
        </p:nvGrpSpPr>
        <p:grpSpPr>
          <a:xfrm>
            <a:off x="1604287" y="2543827"/>
            <a:ext cx="3059153" cy="262070"/>
            <a:chOff x="1602985" y="2276676"/>
            <a:chExt cx="3059153" cy="262070"/>
          </a:xfrm>
        </p:grpSpPr>
        <p:sp>
          <p:nvSpPr>
            <p:cNvPr id="198" name="Google Shape;2717;p41">
              <a:extLst>
                <a:ext uri="{FF2B5EF4-FFF2-40B4-BE49-F238E27FC236}">
                  <a16:creationId xmlns:a16="http://schemas.microsoft.com/office/drawing/2014/main" id="{E43C6053-9143-214F-8619-1BC89A8379BC}"/>
                </a:ext>
              </a:extLst>
            </p:cNvPr>
            <p:cNvSpPr/>
            <p:nvPr/>
          </p:nvSpPr>
          <p:spPr>
            <a:xfrm>
              <a:off x="1602985" y="2276679"/>
              <a:ext cx="510076" cy="2620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718;p41">
              <a:extLst>
                <a:ext uri="{FF2B5EF4-FFF2-40B4-BE49-F238E27FC236}">
                  <a16:creationId xmlns:a16="http://schemas.microsoft.com/office/drawing/2014/main" id="{208BA53E-2E7E-FD4A-B86C-B580B96501BD}"/>
                </a:ext>
              </a:extLst>
            </p:cNvPr>
            <p:cNvSpPr/>
            <p:nvPr/>
          </p:nvSpPr>
          <p:spPr>
            <a:xfrm>
              <a:off x="2113061" y="2276679"/>
              <a:ext cx="510076" cy="262064"/>
            </a:xfrm>
            <a:prstGeom prst="rect">
              <a:avLst/>
            </a:prstGeom>
            <a:solidFill>
              <a:srgbClr val="FF7E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719;p41">
              <a:extLst>
                <a:ext uri="{FF2B5EF4-FFF2-40B4-BE49-F238E27FC236}">
                  <a16:creationId xmlns:a16="http://schemas.microsoft.com/office/drawing/2014/main" id="{26A862AD-BFF0-0B46-8D4F-9BBCA71C8D55}"/>
                </a:ext>
              </a:extLst>
            </p:cNvPr>
            <p:cNvSpPr/>
            <p:nvPr/>
          </p:nvSpPr>
          <p:spPr>
            <a:xfrm>
              <a:off x="2623136" y="2276676"/>
              <a:ext cx="510076" cy="262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717;p41">
              <a:extLst>
                <a:ext uri="{FF2B5EF4-FFF2-40B4-BE49-F238E27FC236}">
                  <a16:creationId xmlns:a16="http://schemas.microsoft.com/office/drawing/2014/main" id="{A2AD5915-9EAC-1747-904C-59BA6B985589}"/>
                </a:ext>
              </a:extLst>
            </p:cNvPr>
            <p:cNvSpPr/>
            <p:nvPr/>
          </p:nvSpPr>
          <p:spPr>
            <a:xfrm>
              <a:off x="3131911" y="2276680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718;p41">
              <a:extLst>
                <a:ext uri="{FF2B5EF4-FFF2-40B4-BE49-F238E27FC236}">
                  <a16:creationId xmlns:a16="http://schemas.microsoft.com/office/drawing/2014/main" id="{26BB134C-C4E1-9B43-B43F-4D0F9865D452}"/>
                </a:ext>
              </a:extLst>
            </p:cNvPr>
            <p:cNvSpPr/>
            <p:nvPr/>
          </p:nvSpPr>
          <p:spPr>
            <a:xfrm>
              <a:off x="3641987" y="2276680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719;p41">
              <a:extLst>
                <a:ext uri="{FF2B5EF4-FFF2-40B4-BE49-F238E27FC236}">
                  <a16:creationId xmlns:a16="http://schemas.microsoft.com/office/drawing/2014/main" id="{D7B864C7-0E96-354F-96D3-2352307CAE30}"/>
                </a:ext>
              </a:extLst>
            </p:cNvPr>
            <p:cNvSpPr/>
            <p:nvPr/>
          </p:nvSpPr>
          <p:spPr>
            <a:xfrm>
              <a:off x="4152062" y="2276677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" name="群組 203">
            <a:extLst>
              <a:ext uri="{FF2B5EF4-FFF2-40B4-BE49-F238E27FC236}">
                <a16:creationId xmlns:a16="http://schemas.microsoft.com/office/drawing/2014/main" id="{DF50800E-7B48-1C4A-8E46-B919EE71F1A2}"/>
              </a:ext>
            </a:extLst>
          </p:cNvPr>
          <p:cNvGrpSpPr/>
          <p:nvPr/>
        </p:nvGrpSpPr>
        <p:grpSpPr>
          <a:xfrm>
            <a:off x="1604287" y="2902222"/>
            <a:ext cx="3059153" cy="262070"/>
            <a:chOff x="1602985" y="2276676"/>
            <a:chExt cx="3059153" cy="262070"/>
          </a:xfrm>
        </p:grpSpPr>
        <p:sp>
          <p:nvSpPr>
            <p:cNvPr id="205" name="Google Shape;2717;p41">
              <a:extLst>
                <a:ext uri="{FF2B5EF4-FFF2-40B4-BE49-F238E27FC236}">
                  <a16:creationId xmlns:a16="http://schemas.microsoft.com/office/drawing/2014/main" id="{E217FF88-DFB3-7A49-8D38-77B5F91315E1}"/>
                </a:ext>
              </a:extLst>
            </p:cNvPr>
            <p:cNvSpPr/>
            <p:nvPr/>
          </p:nvSpPr>
          <p:spPr>
            <a:xfrm>
              <a:off x="1602985" y="2276679"/>
              <a:ext cx="510076" cy="2620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718;p41">
              <a:extLst>
                <a:ext uri="{FF2B5EF4-FFF2-40B4-BE49-F238E27FC236}">
                  <a16:creationId xmlns:a16="http://schemas.microsoft.com/office/drawing/2014/main" id="{7A03C4E7-7BAF-1D42-B1DA-46B7CAEF62B4}"/>
                </a:ext>
              </a:extLst>
            </p:cNvPr>
            <p:cNvSpPr/>
            <p:nvPr/>
          </p:nvSpPr>
          <p:spPr>
            <a:xfrm>
              <a:off x="2113061" y="2276679"/>
              <a:ext cx="510076" cy="262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719;p41">
              <a:extLst>
                <a:ext uri="{FF2B5EF4-FFF2-40B4-BE49-F238E27FC236}">
                  <a16:creationId xmlns:a16="http://schemas.microsoft.com/office/drawing/2014/main" id="{1C72FE31-A6B5-A246-8170-A6B6000F0961}"/>
                </a:ext>
              </a:extLst>
            </p:cNvPr>
            <p:cNvSpPr/>
            <p:nvPr/>
          </p:nvSpPr>
          <p:spPr>
            <a:xfrm>
              <a:off x="2623136" y="2276676"/>
              <a:ext cx="510076" cy="262064"/>
            </a:xfrm>
            <a:prstGeom prst="rect">
              <a:avLst/>
            </a:prstGeom>
            <a:solidFill>
              <a:srgbClr val="FF7E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717;p41">
              <a:extLst>
                <a:ext uri="{FF2B5EF4-FFF2-40B4-BE49-F238E27FC236}">
                  <a16:creationId xmlns:a16="http://schemas.microsoft.com/office/drawing/2014/main" id="{ADC01CEE-3A9E-1345-8402-01BF997CA476}"/>
                </a:ext>
              </a:extLst>
            </p:cNvPr>
            <p:cNvSpPr/>
            <p:nvPr/>
          </p:nvSpPr>
          <p:spPr>
            <a:xfrm>
              <a:off x="3131911" y="2276680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718;p41">
              <a:extLst>
                <a:ext uri="{FF2B5EF4-FFF2-40B4-BE49-F238E27FC236}">
                  <a16:creationId xmlns:a16="http://schemas.microsoft.com/office/drawing/2014/main" id="{645CDA62-BF15-F14B-8E3C-747FF27FB6DD}"/>
                </a:ext>
              </a:extLst>
            </p:cNvPr>
            <p:cNvSpPr/>
            <p:nvPr/>
          </p:nvSpPr>
          <p:spPr>
            <a:xfrm>
              <a:off x="3641987" y="2276680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719;p41">
              <a:extLst>
                <a:ext uri="{FF2B5EF4-FFF2-40B4-BE49-F238E27FC236}">
                  <a16:creationId xmlns:a16="http://schemas.microsoft.com/office/drawing/2014/main" id="{B47B13BB-389D-F548-9BA1-8AF55C683817}"/>
                </a:ext>
              </a:extLst>
            </p:cNvPr>
            <p:cNvSpPr/>
            <p:nvPr/>
          </p:nvSpPr>
          <p:spPr>
            <a:xfrm>
              <a:off x="4152062" y="2276677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68C64511-5973-5D47-8E3A-F54F28227F25}"/>
              </a:ext>
            </a:extLst>
          </p:cNvPr>
          <p:cNvGrpSpPr/>
          <p:nvPr/>
        </p:nvGrpSpPr>
        <p:grpSpPr>
          <a:xfrm>
            <a:off x="1604287" y="3260611"/>
            <a:ext cx="3059153" cy="262070"/>
            <a:chOff x="1602985" y="2276676"/>
            <a:chExt cx="3059153" cy="262070"/>
          </a:xfrm>
        </p:grpSpPr>
        <p:sp>
          <p:nvSpPr>
            <p:cNvPr id="212" name="Google Shape;2717;p41">
              <a:extLst>
                <a:ext uri="{FF2B5EF4-FFF2-40B4-BE49-F238E27FC236}">
                  <a16:creationId xmlns:a16="http://schemas.microsoft.com/office/drawing/2014/main" id="{3553E90A-9D2A-254C-BDDF-C9AA8E79C956}"/>
                </a:ext>
              </a:extLst>
            </p:cNvPr>
            <p:cNvSpPr/>
            <p:nvPr/>
          </p:nvSpPr>
          <p:spPr>
            <a:xfrm>
              <a:off x="1602985" y="2276679"/>
              <a:ext cx="510076" cy="2620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718;p41">
              <a:extLst>
                <a:ext uri="{FF2B5EF4-FFF2-40B4-BE49-F238E27FC236}">
                  <a16:creationId xmlns:a16="http://schemas.microsoft.com/office/drawing/2014/main" id="{F614AAC9-A907-B642-A72C-A5EA3197D045}"/>
                </a:ext>
              </a:extLst>
            </p:cNvPr>
            <p:cNvSpPr/>
            <p:nvPr/>
          </p:nvSpPr>
          <p:spPr>
            <a:xfrm>
              <a:off x="2113061" y="2276679"/>
              <a:ext cx="510076" cy="262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719;p41">
              <a:extLst>
                <a:ext uri="{FF2B5EF4-FFF2-40B4-BE49-F238E27FC236}">
                  <a16:creationId xmlns:a16="http://schemas.microsoft.com/office/drawing/2014/main" id="{B708FA0C-A0BD-CC4F-B9D5-346A67BAC92A}"/>
                </a:ext>
              </a:extLst>
            </p:cNvPr>
            <p:cNvSpPr/>
            <p:nvPr/>
          </p:nvSpPr>
          <p:spPr>
            <a:xfrm>
              <a:off x="2623136" y="2276676"/>
              <a:ext cx="510076" cy="262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717;p41">
              <a:extLst>
                <a:ext uri="{FF2B5EF4-FFF2-40B4-BE49-F238E27FC236}">
                  <a16:creationId xmlns:a16="http://schemas.microsoft.com/office/drawing/2014/main" id="{3883222F-7A79-DE44-8677-C1D6C03203C8}"/>
                </a:ext>
              </a:extLst>
            </p:cNvPr>
            <p:cNvSpPr/>
            <p:nvPr/>
          </p:nvSpPr>
          <p:spPr>
            <a:xfrm>
              <a:off x="3131911" y="2276680"/>
              <a:ext cx="510076" cy="262066"/>
            </a:xfrm>
            <a:prstGeom prst="rect">
              <a:avLst/>
            </a:prstGeom>
            <a:solidFill>
              <a:srgbClr val="FF7E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718;p41">
              <a:extLst>
                <a:ext uri="{FF2B5EF4-FFF2-40B4-BE49-F238E27FC236}">
                  <a16:creationId xmlns:a16="http://schemas.microsoft.com/office/drawing/2014/main" id="{15ED2DAE-1EE2-5B41-BD3F-5061D2A59B62}"/>
                </a:ext>
              </a:extLst>
            </p:cNvPr>
            <p:cNvSpPr/>
            <p:nvPr/>
          </p:nvSpPr>
          <p:spPr>
            <a:xfrm>
              <a:off x="3641987" y="2276680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719;p41">
              <a:extLst>
                <a:ext uri="{FF2B5EF4-FFF2-40B4-BE49-F238E27FC236}">
                  <a16:creationId xmlns:a16="http://schemas.microsoft.com/office/drawing/2014/main" id="{3B35DC01-AF74-1B4B-9141-CEFD907547B5}"/>
                </a:ext>
              </a:extLst>
            </p:cNvPr>
            <p:cNvSpPr/>
            <p:nvPr/>
          </p:nvSpPr>
          <p:spPr>
            <a:xfrm>
              <a:off x="4152062" y="2276677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" name="群組 217">
            <a:extLst>
              <a:ext uri="{FF2B5EF4-FFF2-40B4-BE49-F238E27FC236}">
                <a16:creationId xmlns:a16="http://schemas.microsoft.com/office/drawing/2014/main" id="{67F7810F-AE56-5144-8AE0-8A2351FF851D}"/>
              </a:ext>
            </a:extLst>
          </p:cNvPr>
          <p:cNvGrpSpPr/>
          <p:nvPr/>
        </p:nvGrpSpPr>
        <p:grpSpPr>
          <a:xfrm>
            <a:off x="1603636" y="3624666"/>
            <a:ext cx="3059153" cy="262070"/>
            <a:chOff x="1602985" y="2276676"/>
            <a:chExt cx="3059153" cy="262070"/>
          </a:xfrm>
        </p:grpSpPr>
        <p:sp>
          <p:nvSpPr>
            <p:cNvPr id="219" name="Google Shape;2717;p41">
              <a:extLst>
                <a:ext uri="{FF2B5EF4-FFF2-40B4-BE49-F238E27FC236}">
                  <a16:creationId xmlns:a16="http://schemas.microsoft.com/office/drawing/2014/main" id="{4AEFC9A6-1F36-FC4C-AE40-3A42CB459A87}"/>
                </a:ext>
              </a:extLst>
            </p:cNvPr>
            <p:cNvSpPr/>
            <p:nvPr/>
          </p:nvSpPr>
          <p:spPr>
            <a:xfrm>
              <a:off x="1602985" y="2276679"/>
              <a:ext cx="510076" cy="2620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718;p41">
              <a:extLst>
                <a:ext uri="{FF2B5EF4-FFF2-40B4-BE49-F238E27FC236}">
                  <a16:creationId xmlns:a16="http://schemas.microsoft.com/office/drawing/2014/main" id="{14F343C1-B0B8-374F-B0B8-2C5322689E5D}"/>
                </a:ext>
              </a:extLst>
            </p:cNvPr>
            <p:cNvSpPr/>
            <p:nvPr/>
          </p:nvSpPr>
          <p:spPr>
            <a:xfrm>
              <a:off x="2113061" y="2276679"/>
              <a:ext cx="510076" cy="262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719;p41">
              <a:extLst>
                <a:ext uri="{FF2B5EF4-FFF2-40B4-BE49-F238E27FC236}">
                  <a16:creationId xmlns:a16="http://schemas.microsoft.com/office/drawing/2014/main" id="{78EF1941-1710-A64F-848F-E2A2605F72E4}"/>
                </a:ext>
              </a:extLst>
            </p:cNvPr>
            <p:cNvSpPr/>
            <p:nvPr/>
          </p:nvSpPr>
          <p:spPr>
            <a:xfrm>
              <a:off x="2623136" y="2276676"/>
              <a:ext cx="510076" cy="262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717;p41">
              <a:extLst>
                <a:ext uri="{FF2B5EF4-FFF2-40B4-BE49-F238E27FC236}">
                  <a16:creationId xmlns:a16="http://schemas.microsoft.com/office/drawing/2014/main" id="{8A150E3C-5248-FD47-B79C-3A195E026CC2}"/>
                </a:ext>
              </a:extLst>
            </p:cNvPr>
            <p:cNvSpPr/>
            <p:nvPr/>
          </p:nvSpPr>
          <p:spPr>
            <a:xfrm>
              <a:off x="3131911" y="2276680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718;p41">
              <a:extLst>
                <a:ext uri="{FF2B5EF4-FFF2-40B4-BE49-F238E27FC236}">
                  <a16:creationId xmlns:a16="http://schemas.microsoft.com/office/drawing/2014/main" id="{45A4A228-5229-254E-8E30-001BF5E373F7}"/>
                </a:ext>
              </a:extLst>
            </p:cNvPr>
            <p:cNvSpPr/>
            <p:nvPr/>
          </p:nvSpPr>
          <p:spPr>
            <a:xfrm>
              <a:off x="3641987" y="2276680"/>
              <a:ext cx="510076" cy="262066"/>
            </a:xfrm>
            <a:prstGeom prst="rect">
              <a:avLst/>
            </a:prstGeom>
            <a:solidFill>
              <a:srgbClr val="FF7E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719;p41">
              <a:extLst>
                <a:ext uri="{FF2B5EF4-FFF2-40B4-BE49-F238E27FC236}">
                  <a16:creationId xmlns:a16="http://schemas.microsoft.com/office/drawing/2014/main" id="{B642B0AC-6E1E-9446-A071-4E25CE9028C6}"/>
                </a:ext>
              </a:extLst>
            </p:cNvPr>
            <p:cNvSpPr/>
            <p:nvPr/>
          </p:nvSpPr>
          <p:spPr>
            <a:xfrm>
              <a:off x="4152062" y="2276677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群組 224">
            <a:extLst>
              <a:ext uri="{FF2B5EF4-FFF2-40B4-BE49-F238E27FC236}">
                <a16:creationId xmlns:a16="http://schemas.microsoft.com/office/drawing/2014/main" id="{D33B0233-B3EE-944A-BB1B-6BD55E4B1C27}"/>
              </a:ext>
            </a:extLst>
          </p:cNvPr>
          <p:cNvGrpSpPr/>
          <p:nvPr/>
        </p:nvGrpSpPr>
        <p:grpSpPr>
          <a:xfrm>
            <a:off x="1603636" y="3983052"/>
            <a:ext cx="3059153" cy="262070"/>
            <a:chOff x="1602985" y="2276676"/>
            <a:chExt cx="3059153" cy="262070"/>
          </a:xfrm>
        </p:grpSpPr>
        <p:sp>
          <p:nvSpPr>
            <p:cNvPr id="226" name="Google Shape;2717;p41">
              <a:extLst>
                <a:ext uri="{FF2B5EF4-FFF2-40B4-BE49-F238E27FC236}">
                  <a16:creationId xmlns:a16="http://schemas.microsoft.com/office/drawing/2014/main" id="{62282369-3A48-1D49-B02C-6493EB34144C}"/>
                </a:ext>
              </a:extLst>
            </p:cNvPr>
            <p:cNvSpPr/>
            <p:nvPr/>
          </p:nvSpPr>
          <p:spPr>
            <a:xfrm>
              <a:off x="1602985" y="2276679"/>
              <a:ext cx="510076" cy="262067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718;p41">
              <a:extLst>
                <a:ext uri="{FF2B5EF4-FFF2-40B4-BE49-F238E27FC236}">
                  <a16:creationId xmlns:a16="http://schemas.microsoft.com/office/drawing/2014/main" id="{DB0908BC-30F1-854F-93ED-08780C1319B2}"/>
                </a:ext>
              </a:extLst>
            </p:cNvPr>
            <p:cNvSpPr/>
            <p:nvPr/>
          </p:nvSpPr>
          <p:spPr>
            <a:xfrm>
              <a:off x="2113061" y="2276679"/>
              <a:ext cx="510076" cy="262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719;p41">
              <a:extLst>
                <a:ext uri="{FF2B5EF4-FFF2-40B4-BE49-F238E27FC236}">
                  <a16:creationId xmlns:a16="http://schemas.microsoft.com/office/drawing/2014/main" id="{A148F893-4741-ED4C-B20F-528BD52988A8}"/>
                </a:ext>
              </a:extLst>
            </p:cNvPr>
            <p:cNvSpPr/>
            <p:nvPr/>
          </p:nvSpPr>
          <p:spPr>
            <a:xfrm>
              <a:off x="2623136" y="2276676"/>
              <a:ext cx="510076" cy="26206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717;p41">
              <a:extLst>
                <a:ext uri="{FF2B5EF4-FFF2-40B4-BE49-F238E27FC236}">
                  <a16:creationId xmlns:a16="http://schemas.microsoft.com/office/drawing/2014/main" id="{71339EE2-A518-5D43-86C6-670C487EDAA8}"/>
                </a:ext>
              </a:extLst>
            </p:cNvPr>
            <p:cNvSpPr/>
            <p:nvPr/>
          </p:nvSpPr>
          <p:spPr>
            <a:xfrm>
              <a:off x="3131911" y="2276680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718;p41">
              <a:extLst>
                <a:ext uri="{FF2B5EF4-FFF2-40B4-BE49-F238E27FC236}">
                  <a16:creationId xmlns:a16="http://schemas.microsoft.com/office/drawing/2014/main" id="{0CA09816-E10D-9847-9425-C578AB697196}"/>
                </a:ext>
              </a:extLst>
            </p:cNvPr>
            <p:cNvSpPr/>
            <p:nvPr/>
          </p:nvSpPr>
          <p:spPr>
            <a:xfrm>
              <a:off x="3641987" y="2276680"/>
              <a:ext cx="510076" cy="26206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719;p41">
              <a:extLst>
                <a:ext uri="{FF2B5EF4-FFF2-40B4-BE49-F238E27FC236}">
                  <a16:creationId xmlns:a16="http://schemas.microsoft.com/office/drawing/2014/main" id="{5039BE43-12CF-8C44-ADE9-F62472822960}"/>
                </a:ext>
              </a:extLst>
            </p:cNvPr>
            <p:cNvSpPr/>
            <p:nvPr/>
          </p:nvSpPr>
          <p:spPr>
            <a:xfrm>
              <a:off x="4152062" y="2276677"/>
              <a:ext cx="510076" cy="262066"/>
            </a:xfrm>
            <a:prstGeom prst="rect">
              <a:avLst/>
            </a:prstGeom>
            <a:solidFill>
              <a:srgbClr val="FF7E7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4F6BD2FA-E612-A343-82FD-6D4709274BB1}"/>
              </a:ext>
            </a:extLst>
          </p:cNvPr>
          <p:cNvCxnSpPr>
            <a:stCxn id="196" idx="3"/>
            <a:endCxn id="139" idx="1"/>
          </p:cNvCxnSpPr>
          <p:nvPr/>
        </p:nvCxnSpPr>
        <p:spPr>
          <a:xfrm>
            <a:off x="1167117" y="2309940"/>
            <a:ext cx="437170" cy="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Google Shape;6765;p70">
            <a:extLst>
              <a:ext uri="{FF2B5EF4-FFF2-40B4-BE49-F238E27FC236}">
                <a16:creationId xmlns:a16="http://schemas.microsoft.com/office/drawing/2014/main" id="{2E345250-EB69-DA43-BE7F-B2135921A693}"/>
              </a:ext>
            </a:extLst>
          </p:cNvPr>
          <p:cNvSpPr/>
          <p:nvPr/>
        </p:nvSpPr>
        <p:spPr>
          <a:xfrm>
            <a:off x="639485" y="2513438"/>
            <a:ext cx="526982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1 </a:t>
            </a:r>
            <a:endParaRPr sz="1000" dirty="0"/>
          </a:p>
        </p:txBody>
      </p:sp>
      <p:cxnSp>
        <p:nvCxnSpPr>
          <p:cNvPr id="235" name="直線箭頭接點 234">
            <a:extLst>
              <a:ext uri="{FF2B5EF4-FFF2-40B4-BE49-F238E27FC236}">
                <a16:creationId xmlns:a16="http://schemas.microsoft.com/office/drawing/2014/main" id="{11F316BD-E0CE-9B42-8627-67B8BAF19E82}"/>
              </a:ext>
            </a:extLst>
          </p:cNvPr>
          <p:cNvCxnSpPr>
            <a:stCxn id="234" idx="3"/>
          </p:cNvCxnSpPr>
          <p:nvPr/>
        </p:nvCxnSpPr>
        <p:spPr>
          <a:xfrm>
            <a:off x="1166467" y="2650988"/>
            <a:ext cx="437170" cy="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Google Shape;6765;p70">
            <a:extLst>
              <a:ext uri="{FF2B5EF4-FFF2-40B4-BE49-F238E27FC236}">
                <a16:creationId xmlns:a16="http://schemas.microsoft.com/office/drawing/2014/main" id="{2A5906FF-2055-0047-8A21-4340ADC2E20A}"/>
              </a:ext>
            </a:extLst>
          </p:cNvPr>
          <p:cNvSpPr/>
          <p:nvPr/>
        </p:nvSpPr>
        <p:spPr>
          <a:xfrm>
            <a:off x="639485" y="2892876"/>
            <a:ext cx="526982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2</a:t>
            </a:r>
            <a:endParaRPr sz="1000" dirty="0"/>
          </a:p>
        </p:txBody>
      </p:sp>
      <p:cxnSp>
        <p:nvCxnSpPr>
          <p:cNvPr id="237" name="直線箭頭接點 236">
            <a:extLst>
              <a:ext uri="{FF2B5EF4-FFF2-40B4-BE49-F238E27FC236}">
                <a16:creationId xmlns:a16="http://schemas.microsoft.com/office/drawing/2014/main" id="{1D24917C-B2CC-894D-8FE8-E5B03B13413D}"/>
              </a:ext>
            </a:extLst>
          </p:cNvPr>
          <p:cNvCxnSpPr>
            <a:stCxn id="236" idx="3"/>
          </p:cNvCxnSpPr>
          <p:nvPr/>
        </p:nvCxnSpPr>
        <p:spPr>
          <a:xfrm>
            <a:off x="1166467" y="3030426"/>
            <a:ext cx="437170" cy="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Google Shape;6765;p70">
            <a:extLst>
              <a:ext uri="{FF2B5EF4-FFF2-40B4-BE49-F238E27FC236}">
                <a16:creationId xmlns:a16="http://schemas.microsoft.com/office/drawing/2014/main" id="{75958487-7DAE-AF41-B8F7-6532EB32B7C5}"/>
              </a:ext>
            </a:extLst>
          </p:cNvPr>
          <p:cNvSpPr/>
          <p:nvPr/>
        </p:nvSpPr>
        <p:spPr>
          <a:xfrm>
            <a:off x="639160" y="3240441"/>
            <a:ext cx="526982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3</a:t>
            </a:r>
            <a:endParaRPr sz="1000" dirty="0"/>
          </a:p>
        </p:txBody>
      </p:sp>
      <p:cxnSp>
        <p:nvCxnSpPr>
          <p:cNvPr id="239" name="直線箭頭接點 238">
            <a:extLst>
              <a:ext uri="{FF2B5EF4-FFF2-40B4-BE49-F238E27FC236}">
                <a16:creationId xmlns:a16="http://schemas.microsoft.com/office/drawing/2014/main" id="{C21908E6-5427-F54F-AB1C-A7FE2FED3DE3}"/>
              </a:ext>
            </a:extLst>
          </p:cNvPr>
          <p:cNvCxnSpPr>
            <a:stCxn id="238" idx="3"/>
          </p:cNvCxnSpPr>
          <p:nvPr/>
        </p:nvCxnSpPr>
        <p:spPr>
          <a:xfrm>
            <a:off x="1166142" y="3377991"/>
            <a:ext cx="437170" cy="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0" name="Google Shape;6765;p70">
            <a:extLst>
              <a:ext uri="{FF2B5EF4-FFF2-40B4-BE49-F238E27FC236}">
                <a16:creationId xmlns:a16="http://schemas.microsoft.com/office/drawing/2014/main" id="{0074395C-2243-3240-82FD-C40A58090E91}"/>
              </a:ext>
            </a:extLst>
          </p:cNvPr>
          <p:cNvSpPr/>
          <p:nvPr/>
        </p:nvSpPr>
        <p:spPr>
          <a:xfrm>
            <a:off x="638346" y="3595146"/>
            <a:ext cx="526982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4</a:t>
            </a:r>
            <a:endParaRPr sz="1000" dirty="0"/>
          </a:p>
        </p:txBody>
      </p:sp>
      <p:cxnSp>
        <p:nvCxnSpPr>
          <p:cNvPr id="241" name="直線箭頭接點 240">
            <a:extLst>
              <a:ext uri="{FF2B5EF4-FFF2-40B4-BE49-F238E27FC236}">
                <a16:creationId xmlns:a16="http://schemas.microsoft.com/office/drawing/2014/main" id="{91DE4B9B-EA86-1045-9160-CEB013DED68D}"/>
              </a:ext>
            </a:extLst>
          </p:cNvPr>
          <p:cNvCxnSpPr>
            <a:stCxn id="240" idx="3"/>
          </p:cNvCxnSpPr>
          <p:nvPr/>
        </p:nvCxnSpPr>
        <p:spPr>
          <a:xfrm>
            <a:off x="1165328" y="3732696"/>
            <a:ext cx="437170" cy="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2" name="Google Shape;6765;p70">
            <a:extLst>
              <a:ext uri="{FF2B5EF4-FFF2-40B4-BE49-F238E27FC236}">
                <a16:creationId xmlns:a16="http://schemas.microsoft.com/office/drawing/2014/main" id="{8829A026-35E0-304E-9666-E5BB21CC1B01}"/>
              </a:ext>
            </a:extLst>
          </p:cNvPr>
          <p:cNvSpPr/>
          <p:nvPr/>
        </p:nvSpPr>
        <p:spPr>
          <a:xfrm>
            <a:off x="637939" y="3962104"/>
            <a:ext cx="526982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5</a:t>
            </a:r>
            <a:endParaRPr sz="1000" dirty="0"/>
          </a:p>
        </p:txBody>
      </p:sp>
      <p:cxnSp>
        <p:nvCxnSpPr>
          <p:cNvPr id="243" name="直線箭頭接點 242">
            <a:extLst>
              <a:ext uri="{FF2B5EF4-FFF2-40B4-BE49-F238E27FC236}">
                <a16:creationId xmlns:a16="http://schemas.microsoft.com/office/drawing/2014/main" id="{285A20D7-E054-C644-8B27-BB23D9277C3F}"/>
              </a:ext>
            </a:extLst>
          </p:cNvPr>
          <p:cNvCxnSpPr>
            <a:stCxn id="242" idx="3"/>
          </p:cNvCxnSpPr>
          <p:nvPr/>
        </p:nvCxnSpPr>
        <p:spPr>
          <a:xfrm>
            <a:off x="1164921" y="4099654"/>
            <a:ext cx="437170" cy="6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4" name="Google Shape;6765;p70">
            <a:extLst>
              <a:ext uri="{FF2B5EF4-FFF2-40B4-BE49-F238E27FC236}">
                <a16:creationId xmlns:a16="http://schemas.microsoft.com/office/drawing/2014/main" id="{E5942F95-BDDE-6646-9FA1-4BEBAF7B0DDF}"/>
              </a:ext>
            </a:extLst>
          </p:cNvPr>
          <p:cNvSpPr/>
          <p:nvPr/>
        </p:nvSpPr>
        <p:spPr>
          <a:xfrm>
            <a:off x="1602091" y="1804850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S_1</a:t>
            </a:r>
            <a:endParaRPr sz="1000" dirty="0"/>
          </a:p>
        </p:txBody>
      </p:sp>
      <p:sp>
        <p:nvSpPr>
          <p:cNvPr id="247" name="Google Shape;6765;p70">
            <a:extLst>
              <a:ext uri="{FF2B5EF4-FFF2-40B4-BE49-F238E27FC236}">
                <a16:creationId xmlns:a16="http://schemas.microsoft.com/office/drawing/2014/main" id="{02B7431C-F9FF-3F4C-A21A-3E78DC06B788}"/>
              </a:ext>
            </a:extLst>
          </p:cNvPr>
          <p:cNvSpPr/>
          <p:nvPr/>
        </p:nvSpPr>
        <p:spPr>
          <a:xfrm>
            <a:off x="2112166" y="1804844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S_2</a:t>
            </a:r>
            <a:endParaRPr sz="1000" dirty="0"/>
          </a:p>
        </p:txBody>
      </p:sp>
      <p:sp>
        <p:nvSpPr>
          <p:cNvPr id="248" name="Google Shape;6765;p70">
            <a:extLst>
              <a:ext uri="{FF2B5EF4-FFF2-40B4-BE49-F238E27FC236}">
                <a16:creationId xmlns:a16="http://schemas.microsoft.com/office/drawing/2014/main" id="{D3F5CA60-F197-FE4E-A2C3-E9F861E59E3C}"/>
              </a:ext>
            </a:extLst>
          </p:cNvPr>
          <p:cNvSpPr/>
          <p:nvPr/>
        </p:nvSpPr>
        <p:spPr>
          <a:xfrm>
            <a:off x="2620941" y="1804844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S_3</a:t>
            </a:r>
            <a:endParaRPr sz="1000" dirty="0"/>
          </a:p>
        </p:txBody>
      </p:sp>
      <p:sp>
        <p:nvSpPr>
          <p:cNvPr id="249" name="Google Shape;6765;p70">
            <a:extLst>
              <a:ext uri="{FF2B5EF4-FFF2-40B4-BE49-F238E27FC236}">
                <a16:creationId xmlns:a16="http://schemas.microsoft.com/office/drawing/2014/main" id="{1B63DC6A-DD6B-8645-9E50-57102E07D686}"/>
              </a:ext>
            </a:extLst>
          </p:cNvPr>
          <p:cNvSpPr/>
          <p:nvPr/>
        </p:nvSpPr>
        <p:spPr>
          <a:xfrm>
            <a:off x="3140711" y="1799567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S_4</a:t>
            </a:r>
            <a:endParaRPr sz="1000" dirty="0"/>
          </a:p>
        </p:txBody>
      </p:sp>
      <p:sp>
        <p:nvSpPr>
          <p:cNvPr id="250" name="Google Shape;6765;p70">
            <a:extLst>
              <a:ext uri="{FF2B5EF4-FFF2-40B4-BE49-F238E27FC236}">
                <a16:creationId xmlns:a16="http://schemas.microsoft.com/office/drawing/2014/main" id="{EDAC2B36-75E5-FB49-B8B6-C54F385C48C0}"/>
              </a:ext>
            </a:extLst>
          </p:cNvPr>
          <p:cNvSpPr/>
          <p:nvPr/>
        </p:nvSpPr>
        <p:spPr>
          <a:xfrm>
            <a:off x="3638250" y="1799567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S_5</a:t>
            </a:r>
            <a:endParaRPr sz="1000" dirty="0"/>
          </a:p>
        </p:txBody>
      </p:sp>
      <p:sp>
        <p:nvSpPr>
          <p:cNvPr id="251" name="Google Shape;6765;p70">
            <a:extLst>
              <a:ext uri="{FF2B5EF4-FFF2-40B4-BE49-F238E27FC236}">
                <a16:creationId xmlns:a16="http://schemas.microsoft.com/office/drawing/2014/main" id="{EB1D706A-7789-5349-A507-22F7CC5FE60B}"/>
              </a:ext>
            </a:extLst>
          </p:cNvPr>
          <p:cNvSpPr/>
          <p:nvPr/>
        </p:nvSpPr>
        <p:spPr>
          <a:xfrm>
            <a:off x="4159561" y="1799567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S_6</a:t>
            </a:r>
            <a:endParaRPr sz="1000" dirty="0"/>
          </a:p>
        </p:txBody>
      </p:sp>
      <p:sp>
        <p:nvSpPr>
          <p:cNvPr id="22" name="左大括弧 21">
            <a:extLst>
              <a:ext uri="{FF2B5EF4-FFF2-40B4-BE49-F238E27FC236}">
                <a16:creationId xmlns:a16="http://schemas.microsoft.com/office/drawing/2014/main" id="{F085B2BC-9C60-1E40-8856-E311A261E189}"/>
              </a:ext>
            </a:extLst>
          </p:cNvPr>
          <p:cNvSpPr/>
          <p:nvPr/>
        </p:nvSpPr>
        <p:spPr>
          <a:xfrm>
            <a:off x="7443216" y="1928728"/>
            <a:ext cx="467893" cy="230071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2" name="Google Shape;6765;p70">
            <a:extLst>
              <a:ext uri="{FF2B5EF4-FFF2-40B4-BE49-F238E27FC236}">
                <a16:creationId xmlns:a16="http://schemas.microsoft.com/office/drawing/2014/main" id="{6E959454-BA4A-EA4B-BF99-7576A345EB70}"/>
              </a:ext>
            </a:extLst>
          </p:cNvPr>
          <p:cNvSpPr/>
          <p:nvPr/>
        </p:nvSpPr>
        <p:spPr>
          <a:xfrm>
            <a:off x="7913305" y="2055788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0 model</a:t>
            </a:r>
            <a:endParaRPr sz="1000" dirty="0"/>
          </a:p>
        </p:txBody>
      </p:sp>
      <p:sp>
        <p:nvSpPr>
          <p:cNvPr id="253" name="Google Shape;6765;p70">
            <a:extLst>
              <a:ext uri="{FF2B5EF4-FFF2-40B4-BE49-F238E27FC236}">
                <a16:creationId xmlns:a16="http://schemas.microsoft.com/office/drawing/2014/main" id="{500444C8-F4FB-0940-8770-26465C29757B}"/>
              </a:ext>
            </a:extLst>
          </p:cNvPr>
          <p:cNvSpPr/>
          <p:nvPr/>
        </p:nvSpPr>
        <p:spPr>
          <a:xfrm>
            <a:off x="7912655" y="2396836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1 model</a:t>
            </a:r>
            <a:endParaRPr sz="1000" dirty="0"/>
          </a:p>
        </p:txBody>
      </p:sp>
      <p:sp>
        <p:nvSpPr>
          <p:cNvPr id="254" name="Google Shape;6765;p70">
            <a:extLst>
              <a:ext uri="{FF2B5EF4-FFF2-40B4-BE49-F238E27FC236}">
                <a16:creationId xmlns:a16="http://schemas.microsoft.com/office/drawing/2014/main" id="{3D138947-DC99-1C44-B2D2-F53D85B7670A}"/>
              </a:ext>
            </a:extLst>
          </p:cNvPr>
          <p:cNvSpPr/>
          <p:nvPr/>
        </p:nvSpPr>
        <p:spPr>
          <a:xfrm>
            <a:off x="7912655" y="2776274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2 model</a:t>
            </a:r>
            <a:endParaRPr sz="1000" dirty="0"/>
          </a:p>
        </p:txBody>
      </p:sp>
      <p:sp>
        <p:nvSpPr>
          <p:cNvPr id="255" name="Google Shape;6765;p70">
            <a:extLst>
              <a:ext uri="{FF2B5EF4-FFF2-40B4-BE49-F238E27FC236}">
                <a16:creationId xmlns:a16="http://schemas.microsoft.com/office/drawing/2014/main" id="{7C42EDC0-815A-684C-96E4-1636284D6E31}"/>
              </a:ext>
            </a:extLst>
          </p:cNvPr>
          <p:cNvSpPr/>
          <p:nvPr/>
        </p:nvSpPr>
        <p:spPr>
          <a:xfrm>
            <a:off x="7912330" y="3123839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3 model</a:t>
            </a:r>
            <a:endParaRPr sz="1000" dirty="0"/>
          </a:p>
        </p:txBody>
      </p:sp>
      <p:sp>
        <p:nvSpPr>
          <p:cNvPr id="256" name="Google Shape;6765;p70">
            <a:extLst>
              <a:ext uri="{FF2B5EF4-FFF2-40B4-BE49-F238E27FC236}">
                <a16:creationId xmlns:a16="http://schemas.microsoft.com/office/drawing/2014/main" id="{9A82A683-59D9-3842-AF37-E9BB8B9A4B2A}"/>
              </a:ext>
            </a:extLst>
          </p:cNvPr>
          <p:cNvSpPr/>
          <p:nvPr/>
        </p:nvSpPr>
        <p:spPr>
          <a:xfrm>
            <a:off x="7911516" y="3478544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4 model</a:t>
            </a:r>
            <a:endParaRPr sz="1000" dirty="0"/>
          </a:p>
        </p:txBody>
      </p:sp>
      <p:sp>
        <p:nvSpPr>
          <p:cNvPr id="257" name="Google Shape;6765;p70">
            <a:extLst>
              <a:ext uri="{FF2B5EF4-FFF2-40B4-BE49-F238E27FC236}">
                <a16:creationId xmlns:a16="http://schemas.microsoft.com/office/drawing/2014/main" id="{5661CD49-D84C-7142-9834-978632862D7D}"/>
              </a:ext>
            </a:extLst>
          </p:cNvPr>
          <p:cNvSpPr/>
          <p:nvPr/>
        </p:nvSpPr>
        <p:spPr>
          <a:xfrm>
            <a:off x="7911109" y="3845502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Fold 5 model</a:t>
            </a:r>
            <a:endParaRPr sz="1000" dirty="0"/>
          </a:p>
        </p:txBody>
      </p:sp>
      <p:sp>
        <p:nvSpPr>
          <p:cNvPr id="258" name="Google Shape;2719;p41">
            <a:extLst>
              <a:ext uri="{FF2B5EF4-FFF2-40B4-BE49-F238E27FC236}">
                <a16:creationId xmlns:a16="http://schemas.microsoft.com/office/drawing/2014/main" id="{AE499086-6373-994E-87EE-1CC02C86D556}"/>
              </a:ext>
            </a:extLst>
          </p:cNvPr>
          <p:cNvSpPr/>
          <p:nvPr/>
        </p:nvSpPr>
        <p:spPr>
          <a:xfrm>
            <a:off x="7656071" y="4632412"/>
            <a:ext cx="510076" cy="262064"/>
          </a:xfrm>
          <a:prstGeom prst="rect">
            <a:avLst/>
          </a:prstGeom>
          <a:solidFill>
            <a:srgbClr val="FF7E7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718;p41">
            <a:extLst>
              <a:ext uri="{FF2B5EF4-FFF2-40B4-BE49-F238E27FC236}">
                <a16:creationId xmlns:a16="http://schemas.microsoft.com/office/drawing/2014/main" id="{3BCEF962-9B1D-BA45-BE41-8ECFF46BBBC5}"/>
              </a:ext>
            </a:extLst>
          </p:cNvPr>
          <p:cNvSpPr/>
          <p:nvPr/>
        </p:nvSpPr>
        <p:spPr>
          <a:xfrm>
            <a:off x="7656071" y="4952095"/>
            <a:ext cx="510076" cy="2620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6765;p70">
            <a:extLst>
              <a:ext uri="{FF2B5EF4-FFF2-40B4-BE49-F238E27FC236}">
                <a16:creationId xmlns:a16="http://schemas.microsoft.com/office/drawing/2014/main" id="{E3BFFB09-E874-DD45-BAAC-DCAB40806723}"/>
              </a:ext>
            </a:extLst>
          </p:cNvPr>
          <p:cNvSpPr/>
          <p:nvPr/>
        </p:nvSpPr>
        <p:spPr>
          <a:xfrm>
            <a:off x="8175290" y="4607821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000" dirty="0"/>
              <a:t>= Validation data</a:t>
            </a:r>
            <a:endParaRPr sz="1000" dirty="0"/>
          </a:p>
        </p:txBody>
      </p:sp>
      <p:sp>
        <p:nvSpPr>
          <p:cNvPr id="262" name="Google Shape;6765;p70">
            <a:extLst>
              <a:ext uri="{FF2B5EF4-FFF2-40B4-BE49-F238E27FC236}">
                <a16:creationId xmlns:a16="http://schemas.microsoft.com/office/drawing/2014/main" id="{F4B13468-6C8D-ED41-93C5-4F46BA951EFB}"/>
              </a:ext>
            </a:extLst>
          </p:cNvPr>
          <p:cNvSpPr/>
          <p:nvPr/>
        </p:nvSpPr>
        <p:spPr>
          <a:xfrm>
            <a:off x="8175291" y="4927210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000" dirty="0"/>
              <a:t>= Training data</a:t>
            </a:r>
            <a:endParaRPr sz="1000" dirty="0"/>
          </a:p>
        </p:txBody>
      </p:sp>
      <p:sp>
        <p:nvSpPr>
          <p:cNvPr id="263" name="Google Shape;6765;p70">
            <a:extLst>
              <a:ext uri="{FF2B5EF4-FFF2-40B4-BE49-F238E27FC236}">
                <a16:creationId xmlns:a16="http://schemas.microsoft.com/office/drawing/2014/main" id="{F698D263-4455-2144-9713-149F50C3F4C2}"/>
              </a:ext>
            </a:extLst>
          </p:cNvPr>
          <p:cNvSpPr/>
          <p:nvPr/>
        </p:nvSpPr>
        <p:spPr>
          <a:xfrm>
            <a:off x="7443216" y="4439756"/>
            <a:ext cx="1164281" cy="275100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1000" dirty="0"/>
              <a:t>*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269351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6765;p70">
            <a:extLst>
              <a:ext uri="{FF2B5EF4-FFF2-40B4-BE49-F238E27FC236}">
                <a16:creationId xmlns:a16="http://schemas.microsoft.com/office/drawing/2014/main" id="{6E959454-BA4A-EA4B-BF99-7576A345EB70}"/>
              </a:ext>
            </a:extLst>
          </p:cNvPr>
          <p:cNvSpPr/>
          <p:nvPr/>
        </p:nvSpPr>
        <p:spPr>
          <a:xfrm>
            <a:off x="1658809" y="1680884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/>
              <a:t>Fold 0 model</a:t>
            </a:r>
            <a:endParaRPr sz="1200" dirty="0"/>
          </a:p>
        </p:txBody>
      </p:sp>
      <p:sp>
        <p:nvSpPr>
          <p:cNvPr id="253" name="Google Shape;6765;p70">
            <a:extLst>
              <a:ext uri="{FF2B5EF4-FFF2-40B4-BE49-F238E27FC236}">
                <a16:creationId xmlns:a16="http://schemas.microsoft.com/office/drawing/2014/main" id="{500444C8-F4FB-0940-8770-26465C29757B}"/>
              </a:ext>
            </a:extLst>
          </p:cNvPr>
          <p:cNvSpPr/>
          <p:nvPr/>
        </p:nvSpPr>
        <p:spPr>
          <a:xfrm>
            <a:off x="1658159" y="2021932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/>
              <a:t>Fold 1 model</a:t>
            </a:r>
            <a:endParaRPr sz="1200" dirty="0"/>
          </a:p>
        </p:txBody>
      </p:sp>
      <p:sp>
        <p:nvSpPr>
          <p:cNvPr id="254" name="Google Shape;6765;p70">
            <a:extLst>
              <a:ext uri="{FF2B5EF4-FFF2-40B4-BE49-F238E27FC236}">
                <a16:creationId xmlns:a16="http://schemas.microsoft.com/office/drawing/2014/main" id="{3D138947-DC99-1C44-B2D2-F53D85B7670A}"/>
              </a:ext>
            </a:extLst>
          </p:cNvPr>
          <p:cNvSpPr/>
          <p:nvPr/>
        </p:nvSpPr>
        <p:spPr>
          <a:xfrm>
            <a:off x="1658159" y="2392226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/>
              <a:t>Fold 2 model</a:t>
            </a:r>
            <a:endParaRPr sz="1200" dirty="0"/>
          </a:p>
        </p:txBody>
      </p:sp>
      <p:sp>
        <p:nvSpPr>
          <p:cNvPr id="255" name="Google Shape;6765;p70">
            <a:extLst>
              <a:ext uri="{FF2B5EF4-FFF2-40B4-BE49-F238E27FC236}">
                <a16:creationId xmlns:a16="http://schemas.microsoft.com/office/drawing/2014/main" id="{7C42EDC0-815A-684C-96E4-1636284D6E31}"/>
              </a:ext>
            </a:extLst>
          </p:cNvPr>
          <p:cNvSpPr/>
          <p:nvPr/>
        </p:nvSpPr>
        <p:spPr>
          <a:xfrm>
            <a:off x="1657834" y="2748935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/>
              <a:t>Fold 3 model</a:t>
            </a:r>
            <a:endParaRPr sz="1200" dirty="0"/>
          </a:p>
        </p:txBody>
      </p:sp>
      <p:sp>
        <p:nvSpPr>
          <p:cNvPr id="256" name="Google Shape;6765;p70">
            <a:extLst>
              <a:ext uri="{FF2B5EF4-FFF2-40B4-BE49-F238E27FC236}">
                <a16:creationId xmlns:a16="http://schemas.microsoft.com/office/drawing/2014/main" id="{9A82A683-59D9-3842-AF37-E9BB8B9A4B2A}"/>
              </a:ext>
            </a:extLst>
          </p:cNvPr>
          <p:cNvSpPr/>
          <p:nvPr/>
        </p:nvSpPr>
        <p:spPr>
          <a:xfrm>
            <a:off x="1657020" y="3103640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/>
              <a:t>Fold 4 model</a:t>
            </a:r>
            <a:endParaRPr sz="1200" dirty="0"/>
          </a:p>
        </p:txBody>
      </p:sp>
      <p:sp>
        <p:nvSpPr>
          <p:cNvPr id="257" name="Google Shape;6765;p70">
            <a:extLst>
              <a:ext uri="{FF2B5EF4-FFF2-40B4-BE49-F238E27FC236}">
                <a16:creationId xmlns:a16="http://schemas.microsoft.com/office/drawing/2014/main" id="{5661CD49-D84C-7142-9834-978632862D7D}"/>
              </a:ext>
            </a:extLst>
          </p:cNvPr>
          <p:cNvSpPr/>
          <p:nvPr/>
        </p:nvSpPr>
        <p:spPr>
          <a:xfrm>
            <a:off x="1656613" y="3470598"/>
            <a:ext cx="116428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/>
              <a:t>Fold 5 model</a:t>
            </a:r>
            <a:endParaRPr sz="1200" dirty="0"/>
          </a:p>
        </p:txBody>
      </p:sp>
      <p:sp>
        <p:nvSpPr>
          <p:cNvPr id="76" name="Google Shape;6765;p70">
            <a:extLst>
              <a:ext uri="{FF2B5EF4-FFF2-40B4-BE49-F238E27FC236}">
                <a16:creationId xmlns:a16="http://schemas.microsoft.com/office/drawing/2014/main" id="{5F929492-69F9-8C44-B761-03C0845E2653}"/>
              </a:ext>
            </a:extLst>
          </p:cNvPr>
          <p:cNvSpPr/>
          <p:nvPr/>
        </p:nvSpPr>
        <p:spPr>
          <a:xfrm>
            <a:off x="3476611" y="1686167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S_1</a:t>
            </a:r>
            <a:endParaRPr sz="1000" dirty="0"/>
          </a:p>
        </p:txBody>
      </p:sp>
      <p:sp>
        <p:nvSpPr>
          <p:cNvPr id="77" name="Google Shape;6765;p70">
            <a:extLst>
              <a:ext uri="{FF2B5EF4-FFF2-40B4-BE49-F238E27FC236}">
                <a16:creationId xmlns:a16="http://schemas.microsoft.com/office/drawing/2014/main" id="{C9A2C07A-2276-DC46-BC48-7EBF06F427DB}"/>
              </a:ext>
            </a:extLst>
          </p:cNvPr>
          <p:cNvSpPr/>
          <p:nvPr/>
        </p:nvSpPr>
        <p:spPr>
          <a:xfrm>
            <a:off x="3986686" y="1686161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S_2</a:t>
            </a:r>
            <a:endParaRPr sz="1000" dirty="0"/>
          </a:p>
        </p:txBody>
      </p:sp>
      <p:sp>
        <p:nvSpPr>
          <p:cNvPr id="78" name="Google Shape;6765;p70">
            <a:extLst>
              <a:ext uri="{FF2B5EF4-FFF2-40B4-BE49-F238E27FC236}">
                <a16:creationId xmlns:a16="http://schemas.microsoft.com/office/drawing/2014/main" id="{E67ABAA5-F4D4-294B-8DFC-EC0F126EA391}"/>
              </a:ext>
            </a:extLst>
          </p:cNvPr>
          <p:cNvSpPr/>
          <p:nvPr/>
        </p:nvSpPr>
        <p:spPr>
          <a:xfrm>
            <a:off x="4495461" y="1686161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S_3</a:t>
            </a:r>
            <a:endParaRPr sz="1000" dirty="0"/>
          </a:p>
        </p:txBody>
      </p:sp>
      <p:sp>
        <p:nvSpPr>
          <p:cNvPr id="79" name="Google Shape;6765;p70">
            <a:extLst>
              <a:ext uri="{FF2B5EF4-FFF2-40B4-BE49-F238E27FC236}">
                <a16:creationId xmlns:a16="http://schemas.microsoft.com/office/drawing/2014/main" id="{4B209985-BDD7-3B4D-9B42-045B8C6A8A15}"/>
              </a:ext>
            </a:extLst>
          </p:cNvPr>
          <p:cNvSpPr/>
          <p:nvPr/>
        </p:nvSpPr>
        <p:spPr>
          <a:xfrm>
            <a:off x="5015231" y="1680884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S_4</a:t>
            </a:r>
            <a:endParaRPr sz="1000" dirty="0"/>
          </a:p>
        </p:txBody>
      </p:sp>
      <p:sp>
        <p:nvSpPr>
          <p:cNvPr id="80" name="Google Shape;6765;p70">
            <a:extLst>
              <a:ext uri="{FF2B5EF4-FFF2-40B4-BE49-F238E27FC236}">
                <a16:creationId xmlns:a16="http://schemas.microsoft.com/office/drawing/2014/main" id="{2FB44C81-572E-2444-BEE7-F424E9E887F7}"/>
              </a:ext>
            </a:extLst>
          </p:cNvPr>
          <p:cNvSpPr/>
          <p:nvPr/>
        </p:nvSpPr>
        <p:spPr>
          <a:xfrm>
            <a:off x="5512770" y="1680884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S_5</a:t>
            </a:r>
            <a:endParaRPr sz="1000" dirty="0"/>
          </a:p>
        </p:txBody>
      </p:sp>
      <p:sp>
        <p:nvSpPr>
          <p:cNvPr id="81" name="Google Shape;6765;p70">
            <a:extLst>
              <a:ext uri="{FF2B5EF4-FFF2-40B4-BE49-F238E27FC236}">
                <a16:creationId xmlns:a16="http://schemas.microsoft.com/office/drawing/2014/main" id="{6639E7C5-B8D7-CC44-BF9F-969A6FA0F3EA}"/>
              </a:ext>
            </a:extLst>
          </p:cNvPr>
          <p:cNvSpPr/>
          <p:nvPr/>
        </p:nvSpPr>
        <p:spPr>
          <a:xfrm>
            <a:off x="6034081" y="1680884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S_6</a:t>
            </a:r>
            <a:endParaRPr sz="1000" dirty="0"/>
          </a:p>
        </p:txBody>
      </p:sp>
      <p:cxnSp>
        <p:nvCxnSpPr>
          <p:cNvPr id="4" name="直線箭頭接點 3">
            <a:extLst>
              <a:ext uri="{FF2B5EF4-FFF2-40B4-BE49-F238E27FC236}">
                <a16:creationId xmlns:a16="http://schemas.microsoft.com/office/drawing/2014/main" id="{E6D77967-C44A-AA4F-8088-E8B8C92C7D2E}"/>
              </a:ext>
            </a:extLst>
          </p:cNvPr>
          <p:cNvCxnSpPr>
            <a:stCxn id="252" idx="3"/>
            <a:endCxn id="76" idx="1"/>
          </p:cNvCxnSpPr>
          <p:nvPr/>
        </p:nvCxnSpPr>
        <p:spPr>
          <a:xfrm>
            <a:off x="2823090" y="1818434"/>
            <a:ext cx="653521" cy="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文字方塊 4">
            <a:extLst>
              <a:ext uri="{FF2B5EF4-FFF2-40B4-BE49-F238E27FC236}">
                <a16:creationId xmlns:a16="http://schemas.microsoft.com/office/drawing/2014/main" id="{A965D601-32CF-5D46-AF89-CDDC053D4D60}"/>
              </a:ext>
            </a:extLst>
          </p:cNvPr>
          <p:cNvSpPr txBox="1"/>
          <p:nvPr/>
        </p:nvSpPr>
        <p:spPr>
          <a:xfrm>
            <a:off x="2840218" y="1452733"/>
            <a:ext cx="928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Predict</a:t>
            </a:r>
            <a:endParaRPr kumimoji="1" lang="zh-TW" altLang="en-US" sz="1200" dirty="0"/>
          </a:p>
        </p:txBody>
      </p:sp>
      <p:sp>
        <p:nvSpPr>
          <p:cNvPr id="86" name="Google Shape;6765;p70">
            <a:extLst>
              <a:ext uri="{FF2B5EF4-FFF2-40B4-BE49-F238E27FC236}">
                <a16:creationId xmlns:a16="http://schemas.microsoft.com/office/drawing/2014/main" id="{D1217040-34C7-634E-A329-E85B784A446C}"/>
              </a:ext>
            </a:extLst>
          </p:cNvPr>
          <p:cNvSpPr/>
          <p:nvPr/>
        </p:nvSpPr>
        <p:spPr>
          <a:xfrm>
            <a:off x="3476611" y="2022311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S_1</a:t>
            </a:r>
            <a:endParaRPr sz="1000" dirty="0"/>
          </a:p>
        </p:txBody>
      </p:sp>
      <p:sp>
        <p:nvSpPr>
          <p:cNvPr id="87" name="Google Shape;6765;p70">
            <a:extLst>
              <a:ext uri="{FF2B5EF4-FFF2-40B4-BE49-F238E27FC236}">
                <a16:creationId xmlns:a16="http://schemas.microsoft.com/office/drawing/2014/main" id="{E5D3CE53-0925-F143-BB5D-EB2A4EADA79D}"/>
              </a:ext>
            </a:extLst>
          </p:cNvPr>
          <p:cNvSpPr/>
          <p:nvPr/>
        </p:nvSpPr>
        <p:spPr>
          <a:xfrm>
            <a:off x="3986686" y="2022305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S_2</a:t>
            </a:r>
            <a:endParaRPr sz="1000" dirty="0"/>
          </a:p>
        </p:txBody>
      </p:sp>
      <p:sp>
        <p:nvSpPr>
          <p:cNvPr id="88" name="Google Shape;6765;p70">
            <a:extLst>
              <a:ext uri="{FF2B5EF4-FFF2-40B4-BE49-F238E27FC236}">
                <a16:creationId xmlns:a16="http://schemas.microsoft.com/office/drawing/2014/main" id="{ACE50D9C-08AD-A14C-AE3A-7678282F1E11}"/>
              </a:ext>
            </a:extLst>
          </p:cNvPr>
          <p:cNvSpPr/>
          <p:nvPr/>
        </p:nvSpPr>
        <p:spPr>
          <a:xfrm>
            <a:off x="4495461" y="2022305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S_3</a:t>
            </a:r>
            <a:endParaRPr sz="1000" dirty="0"/>
          </a:p>
        </p:txBody>
      </p:sp>
      <p:sp>
        <p:nvSpPr>
          <p:cNvPr id="89" name="Google Shape;6765;p70">
            <a:extLst>
              <a:ext uri="{FF2B5EF4-FFF2-40B4-BE49-F238E27FC236}">
                <a16:creationId xmlns:a16="http://schemas.microsoft.com/office/drawing/2014/main" id="{78058B4D-35D9-D849-8E33-30E3004D7029}"/>
              </a:ext>
            </a:extLst>
          </p:cNvPr>
          <p:cNvSpPr/>
          <p:nvPr/>
        </p:nvSpPr>
        <p:spPr>
          <a:xfrm>
            <a:off x="5015231" y="2017028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S_4</a:t>
            </a:r>
            <a:endParaRPr sz="1000" dirty="0"/>
          </a:p>
        </p:txBody>
      </p:sp>
      <p:sp>
        <p:nvSpPr>
          <p:cNvPr id="90" name="Google Shape;6765;p70">
            <a:extLst>
              <a:ext uri="{FF2B5EF4-FFF2-40B4-BE49-F238E27FC236}">
                <a16:creationId xmlns:a16="http://schemas.microsoft.com/office/drawing/2014/main" id="{5155C730-9E86-A64C-BBC7-3C1DBB1B3980}"/>
              </a:ext>
            </a:extLst>
          </p:cNvPr>
          <p:cNvSpPr/>
          <p:nvPr/>
        </p:nvSpPr>
        <p:spPr>
          <a:xfrm>
            <a:off x="5512770" y="2017028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S_5</a:t>
            </a:r>
            <a:endParaRPr sz="1000" dirty="0"/>
          </a:p>
        </p:txBody>
      </p:sp>
      <p:sp>
        <p:nvSpPr>
          <p:cNvPr id="91" name="Google Shape;6765;p70">
            <a:extLst>
              <a:ext uri="{FF2B5EF4-FFF2-40B4-BE49-F238E27FC236}">
                <a16:creationId xmlns:a16="http://schemas.microsoft.com/office/drawing/2014/main" id="{762588D7-FA04-AB44-A1AD-7BA2C091AFE4}"/>
              </a:ext>
            </a:extLst>
          </p:cNvPr>
          <p:cNvSpPr/>
          <p:nvPr/>
        </p:nvSpPr>
        <p:spPr>
          <a:xfrm>
            <a:off x="6034081" y="2017028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S_6</a:t>
            </a:r>
            <a:endParaRPr sz="1000" dirty="0"/>
          </a:p>
        </p:txBody>
      </p:sp>
      <p:cxnSp>
        <p:nvCxnSpPr>
          <p:cNvPr id="92" name="直線箭頭接點 91">
            <a:extLst>
              <a:ext uri="{FF2B5EF4-FFF2-40B4-BE49-F238E27FC236}">
                <a16:creationId xmlns:a16="http://schemas.microsoft.com/office/drawing/2014/main" id="{971E763B-E7E2-8E4A-9442-D4C00849CA91}"/>
              </a:ext>
            </a:extLst>
          </p:cNvPr>
          <p:cNvCxnSpPr>
            <a:endCxn id="86" idx="1"/>
          </p:cNvCxnSpPr>
          <p:nvPr/>
        </p:nvCxnSpPr>
        <p:spPr>
          <a:xfrm>
            <a:off x="2823090" y="2154578"/>
            <a:ext cx="653521" cy="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線箭頭接點 98">
            <a:extLst>
              <a:ext uri="{FF2B5EF4-FFF2-40B4-BE49-F238E27FC236}">
                <a16:creationId xmlns:a16="http://schemas.microsoft.com/office/drawing/2014/main" id="{3AA552C4-7E89-D34E-BAD5-FF24DDE88E56}"/>
              </a:ext>
            </a:extLst>
          </p:cNvPr>
          <p:cNvCxnSpPr>
            <a:cxnSpLocks/>
            <a:stCxn id="254" idx="3"/>
            <a:endCxn id="145" idx="1"/>
          </p:cNvCxnSpPr>
          <p:nvPr/>
        </p:nvCxnSpPr>
        <p:spPr>
          <a:xfrm>
            <a:off x="2822440" y="2529776"/>
            <a:ext cx="660267" cy="1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0" name="Google Shape;6765;p70">
            <a:extLst>
              <a:ext uri="{FF2B5EF4-FFF2-40B4-BE49-F238E27FC236}">
                <a16:creationId xmlns:a16="http://schemas.microsoft.com/office/drawing/2014/main" id="{1B73FE11-C797-4D45-A0DC-E37204AEEA7F}"/>
              </a:ext>
            </a:extLst>
          </p:cNvPr>
          <p:cNvSpPr/>
          <p:nvPr/>
        </p:nvSpPr>
        <p:spPr>
          <a:xfrm>
            <a:off x="3483559" y="2745551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S_1</a:t>
            </a:r>
            <a:endParaRPr sz="1000" dirty="0"/>
          </a:p>
        </p:txBody>
      </p:sp>
      <p:sp>
        <p:nvSpPr>
          <p:cNvPr id="101" name="Google Shape;6765;p70">
            <a:extLst>
              <a:ext uri="{FF2B5EF4-FFF2-40B4-BE49-F238E27FC236}">
                <a16:creationId xmlns:a16="http://schemas.microsoft.com/office/drawing/2014/main" id="{43A796D1-54B9-1A44-BF9E-C1EDEF41916A}"/>
              </a:ext>
            </a:extLst>
          </p:cNvPr>
          <p:cNvSpPr/>
          <p:nvPr/>
        </p:nvSpPr>
        <p:spPr>
          <a:xfrm>
            <a:off x="3993634" y="2745545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S_2</a:t>
            </a:r>
            <a:endParaRPr sz="1000" dirty="0"/>
          </a:p>
        </p:txBody>
      </p:sp>
      <p:sp>
        <p:nvSpPr>
          <p:cNvPr id="102" name="Google Shape;6765;p70">
            <a:extLst>
              <a:ext uri="{FF2B5EF4-FFF2-40B4-BE49-F238E27FC236}">
                <a16:creationId xmlns:a16="http://schemas.microsoft.com/office/drawing/2014/main" id="{544B2C41-3A4E-5D4E-AE91-2F5387BA7BA0}"/>
              </a:ext>
            </a:extLst>
          </p:cNvPr>
          <p:cNvSpPr/>
          <p:nvPr/>
        </p:nvSpPr>
        <p:spPr>
          <a:xfrm>
            <a:off x="4502409" y="2745545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S_3</a:t>
            </a:r>
            <a:endParaRPr sz="1000" dirty="0"/>
          </a:p>
        </p:txBody>
      </p:sp>
      <p:sp>
        <p:nvSpPr>
          <p:cNvPr id="103" name="Google Shape;6765;p70">
            <a:extLst>
              <a:ext uri="{FF2B5EF4-FFF2-40B4-BE49-F238E27FC236}">
                <a16:creationId xmlns:a16="http://schemas.microsoft.com/office/drawing/2014/main" id="{4276F1C4-BFF1-B84B-B95C-9B4964DD5D93}"/>
              </a:ext>
            </a:extLst>
          </p:cNvPr>
          <p:cNvSpPr/>
          <p:nvPr/>
        </p:nvSpPr>
        <p:spPr>
          <a:xfrm>
            <a:off x="5022179" y="2740268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S_4</a:t>
            </a:r>
            <a:endParaRPr sz="1000" dirty="0"/>
          </a:p>
        </p:txBody>
      </p:sp>
      <p:sp>
        <p:nvSpPr>
          <p:cNvPr id="104" name="Google Shape;6765;p70">
            <a:extLst>
              <a:ext uri="{FF2B5EF4-FFF2-40B4-BE49-F238E27FC236}">
                <a16:creationId xmlns:a16="http://schemas.microsoft.com/office/drawing/2014/main" id="{B3667B79-3467-3E44-BF0E-ACD9C813FD75}"/>
              </a:ext>
            </a:extLst>
          </p:cNvPr>
          <p:cNvSpPr/>
          <p:nvPr/>
        </p:nvSpPr>
        <p:spPr>
          <a:xfrm>
            <a:off x="5519718" y="2740268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S_5</a:t>
            </a:r>
            <a:endParaRPr sz="1000" dirty="0"/>
          </a:p>
        </p:txBody>
      </p:sp>
      <p:sp>
        <p:nvSpPr>
          <p:cNvPr id="105" name="Google Shape;6765;p70">
            <a:extLst>
              <a:ext uri="{FF2B5EF4-FFF2-40B4-BE49-F238E27FC236}">
                <a16:creationId xmlns:a16="http://schemas.microsoft.com/office/drawing/2014/main" id="{CFB31528-631E-E44D-B62D-112B1AE942B0}"/>
              </a:ext>
            </a:extLst>
          </p:cNvPr>
          <p:cNvSpPr/>
          <p:nvPr/>
        </p:nvSpPr>
        <p:spPr>
          <a:xfrm>
            <a:off x="6041029" y="2740268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S_6</a:t>
            </a:r>
            <a:endParaRPr sz="1000" dirty="0"/>
          </a:p>
        </p:txBody>
      </p:sp>
      <p:cxnSp>
        <p:nvCxnSpPr>
          <p:cNvPr id="106" name="直線箭頭接點 105">
            <a:extLst>
              <a:ext uri="{FF2B5EF4-FFF2-40B4-BE49-F238E27FC236}">
                <a16:creationId xmlns:a16="http://schemas.microsoft.com/office/drawing/2014/main" id="{A16909A0-5D5D-1E4E-8FB3-0EFEDEFA5FFE}"/>
              </a:ext>
            </a:extLst>
          </p:cNvPr>
          <p:cNvCxnSpPr>
            <a:endCxn id="100" idx="1"/>
          </p:cNvCxnSpPr>
          <p:nvPr/>
        </p:nvCxnSpPr>
        <p:spPr>
          <a:xfrm>
            <a:off x="2830038" y="2877818"/>
            <a:ext cx="653521" cy="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4" name="Google Shape;6765;p70">
            <a:extLst>
              <a:ext uri="{FF2B5EF4-FFF2-40B4-BE49-F238E27FC236}">
                <a16:creationId xmlns:a16="http://schemas.microsoft.com/office/drawing/2014/main" id="{AD36D95D-4EFC-184A-8188-5802B1FB96F8}"/>
              </a:ext>
            </a:extLst>
          </p:cNvPr>
          <p:cNvSpPr/>
          <p:nvPr/>
        </p:nvSpPr>
        <p:spPr>
          <a:xfrm>
            <a:off x="3483559" y="3115585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S_1</a:t>
            </a:r>
            <a:endParaRPr sz="1000" dirty="0"/>
          </a:p>
        </p:txBody>
      </p:sp>
      <p:sp>
        <p:nvSpPr>
          <p:cNvPr id="115" name="Google Shape;6765;p70">
            <a:extLst>
              <a:ext uri="{FF2B5EF4-FFF2-40B4-BE49-F238E27FC236}">
                <a16:creationId xmlns:a16="http://schemas.microsoft.com/office/drawing/2014/main" id="{671D0E9A-2213-6141-BD4F-08D41942B07E}"/>
              </a:ext>
            </a:extLst>
          </p:cNvPr>
          <p:cNvSpPr/>
          <p:nvPr/>
        </p:nvSpPr>
        <p:spPr>
          <a:xfrm>
            <a:off x="3993634" y="3115579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S_2</a:t>
            </a:r>
            <a:endParaRPr sz="1000" dirty="0"/>
          </a:p>
        </p:txBody>
      </p:sp>
      <p:sp>
        <p:nvSpPr>
          <p:cNvPr id="116" name="Google Shape;6765;p70">
            <a:extLst>
              <a:ext uri="{FF2B5EF4-FFF2-40B4-BE49-F238E27FC236}">
                <a16:creationId xmlns:a16="http://schemas.microsoft.com/office/drawing/2014/main" id="{10E72CF3-1E24-C64E-8071-F35AABDB2AAC}"/>
              </a:ext>
            </a:extLst>
          </p:cNvPr>
          <p:cNvSpPr/>
          <p:nvPr/>
        </p:nvSpPr>
        <p:spPr>
          <a:xfrm>
            <a:off x="4502409" y="3115579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S_3</a:t>
            </a:r>
            <a:endParaRPr sz="1000" dirty="0"/>
          </a:p>
        </p:txBody>
      </p:sp>
      <p:sp>
        <p:nvSpPr>
          <p:cNvPr id="117" name="Google Shape;6765;p70">
            <a:extLst>
              <a:ext uri="{FF2B5EF4-FFF2-40B4-BE49-F238E27FC236}">
                <a16:creationId xmlns:a16="http://schemas.microsoft.com/office/drawing/2014/main" id="{BFD14198-94DC-3747-B302-2F8E6D204C66}"/>
              </a:ext>
            </a:extLst>
          </p:cNvPr>
          <p:cNvSpPr/>
          <p:nvPr/>
        </p:nvSpPr>
        <p:spPr>
          <a:xfrm>
            <a:off x="5022179" y="3110302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S_4</a:t>
            </a:r>
            <a:endParaRPr sz="1000" dirty="0"/>
          </a:p>
        </p:txBody>
      </p:sp>
      <p:sp>
        <p:nvSpPr>
          <p:cNvPr id="118" name="Google Shape;6765;p70">
            <a:extLst>
              <a:ext uri="{FF2B5EF4-FFF2-40B4-BE49-F238E27FC236}">
                <a16:creationId xmlns:a16="http://schemas.microsoft.com/office/drawing/2014/main" id="{3E5B8822-2827-AA42-BA49-7EBE78A32E05}"/>
              </a:ext>
            </a:extLst>
          </p:cNvPr>
          <p:cNvSpPr/>
          <p:nvPr/>
        </p:nvSpPr>
        <p:spPr>
          <a:xfrm>
            <a:off x="5519718" y="3110302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S_5</a:t>
            </a:r>
            <a:endParaRPr sz="1000" dirty="0"/>
          </a:p>
        </p:txBody>
      </p:sp>
      <p:sp>
        <p:nvSpPr>
          <p:cNvPr id="119" name="Google Shape;6765;p70">
            <a:extLst>
              <a:ext uri="{FF2B5EF4-FFF2-40B4-BE49-F238E27FC236}">
                <a16:creationId xmlns:a16="http://schemas.microsoft.com/office/drawing/2014/main" id="{769A7989-1781-874A-BE8A-026410A7F8E4}"/>
              </a:ext>
            </a:extLst>
          </p:cNvPr>
          <p:cNvSpPr/>
          <p:nvPr/>
        </p:nvSpPr>
        <p:spPr>
          <a:xfrm>
            <a:off x="6041029" y="3110302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S_6</a:t>
            </a:r>
            <a:endParaRPr sz="1000" dirty="0"/>
          </a:p>
        </p:txBody>
      </p:sp>
      <p:cxnSp>
        <p:nvCxnSpPr>
          <p:cNvPr id="120" name="直線箭頭接點 119">
            <a:extLst>
              <a:ext uri="{FF2B5EF4-FFF2-40B4-BE49-F238E27FC236}">
                <a16:creationId xmlns:a16="http://schemas.microsoft.com/office/drawing/2014/main" id="{659B8FC8-4190-B04E-A145-A641170D9362}"/>
              </a:ext>
            </a:extLst>
          </p:cNvPr>
          <p:cNvCxnSpPr>
            <a:endCxn id="114" idx="1"/>
          </p:cNvCxnSpPr>
          <p:nvPr/>
        </p:nvCxnSpPr>
        <p:spPr>
          <a:xfrm>
            <a:off x="2830038" y="3247852"/>
            <a:ext cx="653521" cy="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8" name="Google Shape;6765;p70">
            <a:extLst>
              <a:ext uri="{FF2B5EF4-FFF2-40B4-BE49-F238E27FC236}">
                <a16:creationId xmlns:a16="http://schemas.microsoft.com/office/drawing/2014/main" id="{7EA16919-E704-EA4A-B8FE-D3318E88EBE7}"/>
              </a:ext>
            </a:extLst>
          </p:cNvPr>
          <p:cNvSpPr/>
          <p:nvPr/>
        </p:nvSpPr>
        <p:spPr>
          <a:xfrm>
            <a:off x="3474415" y="3469369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S_1</a:t>
            </a:r>
            <a:endParaRPr sz="1000" dirty="0"/>
          </a:p>
        </p:txBody>
      </p:sp>
      <p:sp>
        <p:nvSpPr>
          <p:cNvPr id="129" name="Google Shape;6765;p70">
            <a:extLst>
              <a:ext uri="{FF2B5EF4-FFF2-40B4-BE49-F238E27FC236}">
                <a16:creationId xmlns:a16="http://schemas.microsoft.com/office/drawing/2014/main" id="{F6C41136-E675-9A45-B08F-80D3CB8EC97C}"/>
              </a:ext>
            </a:extLst>
          </p:cNvPr>
          <p:cNvSpPr/>
          <p:nvPr/>
        </p:nvSpPr>
        <p:spPr>
          <a:xfrm>
            <a:off x="3984490" y="3469363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S_2</a:t>
            </a:r>
            <a:endParaRPr sz="1000" dirty="0"/>
          </a:p>
        </p:txBody>
      </p:sp>
      <p:sp>
        <p:nvSpPr>
          <p:cNvPr id="130" name="Google Shape;6765;p70">
            <a:extLst>
              <a:ext uri="{FF2B5EF4-FFF2-40B4-BE49-F238E27FC236}">
                <a16:creationId xmlns:a16="http://schemas.microsoft.com/office/drawing/2014/main" id="{4C5A600C-140D-1C4C-9BA0-CCF9603F08D6}"/>
              </a:ext>
            </a:extLst>
          </p:cNvPr>
          <p:cNvSpPr/>
          <p:nvPr/>
        </p:nvSpPr>
        <p:spPr>
          <a:xfrm>
            <a:off x="4493265" y="3469363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S_3</a:t>
            </a:r>
            <a:endParaRPr sz="1000" dirty="0"/>
          </a:p>
        </p:txBody>
      </p:sp>
      <p:sp>
        <p:nvSpPr>
          <p:cNvPr id="131" name="Google Shape;6765;p70">
            <a:extLst>
              <a:ext uri="{FF2B5EF4-FFF2-40B4-BE49-F238E27FC236}">
                <a16:creationId xmlns:a16="http://schemas.microsoft.com/office/drawing/2014/main" id="{82B3C8FE-D2F9-9647-874F-53A7F8E6AA8E}"/>
              </a:ext>
            </a:extLst>
          </p:cNvPr>
          <p:cNvSpPr/>
          <p:nvPr/>
        </p:nvSpPr>
        <p:spPr>
          <a:xfrm>
            <a:off x="5013035" y="3464086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S_4</a:t>
            </a:r>
            <a:endParaRPr sz="1000" dirty="0"/>
          </a:p>
        </p:txBody>
      </p:sp>
      <p:sp>
        <p:nvSpPr>
          <p:cNvPr id="132" name="Google Shape;6765;p70">
            <a:extLst>
              <a:ext uri="{FF2B5EF4-FFF2-40B4-BE49-F238E27FC236}">
                <a16:creationId xmlns:a16="http://schemas.microsoft.com/office/drawing/2014/main" id="{F63901CE-2BA3-3D48-A94F-4D4133CD59CB}"/>
              </a:ext>
            </a:extLst>
          </p:cNvPr>
          <p:cNvSpPr/>
          <p:nvPr/>
        </p:nvSpPr>
        <p:spPr>
          <a:xfrm>
            <a:off x="5510574" y="3464086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S_5</a:t>
            </a:r>
            <a:endParaRPr sz="1000" dirty="0"/>
          </a:p>
        </p:txBody>
      </p:sp>
      <p:sp>
        <p:nvSpPr>
          <p:cNvPr id="133" name="Google Shape;6765;p70">
            <a:extLst>
              <a:ext uri="{FF2B5EF4-FFF2-40B4-BE49-F238E27FC236}">
                <a16:creationId xmlns:a16="http://schemas.microsoft.com/office/drawing/2014/main" id="{F9121657-D257-A343-A18A-23366D2A1364}"/>
              </a:ext>
            </a:extLst>
          </p:cNvPr>
          <p:cNvSpPr/>
          <p:nvPr/>
        </p:nvSpPr>
        <p:spPr>
          <a:xfrm>
            <a:off x="6031885" y="3464086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S_6</a:t>
            </a:r>
            <a:endParaRPr sz="1000" dirty="0"/>
          </a:p>
        </p:txBody>
      </p:sp>
      <p:cxnSp>
        <p:nvCxnSpPr>
          <p:cNvPr id="134" name="直線箭頭接點 133">
            <a:extLst>
              <a:ext uri="{FF2B5EF4-FFF2-40B4-BE49-F238E27FC236}">
                <a16:creationId xmlns:a16="http://schemas.microsoft.com/office/drawing/2014/main" id="{3CD767B4-7E5D-1040-B300-2D52D0BABFCA}"/>
              </a:ext>
            </a:extLst>
          </p:cNvPr>
          <p:cNvCxnSpPr>
            <a:endCxn id="128" idx="1"/>
          </p:cNvCxnSpPr>
          <p:nvPr/>
        </p:nvCxnSpPr>
        <p:spPr>
          <a:xfrm>
            <a:off x="2820894" y="3601636"/>
            <a:ext cx="653521" cy="5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右大括弧 134">
            <a:extLst>
              <a:ext uri="{FF2B5EF4-FFF2-40B4-BE49-F238E27FC236}">
                <a16:creationId xmlns:a16="http://schemas.microsoft.com/office/drawing/2014/main" id="{1559EEE6-C837-C24B-9674-EE5C08A377F0}"/>
              </a:ext>
            </a:extLst>
          </p:cNvPr>
          <p:cNvSpPr/>
          <p:nvPr/>
        </p:nvSpPr>
        <p:spPr>
          <a:xfrm>
            <a:off x="6560799" y="1540903"/>
            <a:ext cx="305743" cy="2317865"/>
          </a:xfrm>
          <a:prstGeom prst="rightBrace">
            <a:avLst>
              <a:gd name="adj1" fmla="val 8333"/>
              <a:gd name="adj2" fmla="val 5039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36" name="Google Shape;6765;p70">
            <a:extLst>
              <a:ext uri="{FF2B5EF4-FFF2-40B4-BE49-F238E27FC236}">
                <a16:creationId xmlns:a16="http://schemas.microsoft.com/office/drawing/2014/main" id="{791D37E3-1BC5-9E44-9516-92956E6E040F}"/>
              </a:ext>
            </a:extLst>
          </p:cNvPr>
          <p:cNvSpPr/>
          <p:nvPr/>
        </p:nvSpPr>
        <p:spPr>
          <a:xfrm>
            <a:off x="6862163" y="2473293"/>
            <a:ext cx="1706175" cy="45308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/>
              <a:t>Meta-feature matrix</a:t>
            </a:r>
          </a:p>
          <a:p>
            <a:pPr algn="ctr"/>
            <a:r>
              <a:rPr lang="en-US" altLang="zh-TW" sz="1200" dirty="0"/>
              <a:t>(n_samples, n_fold * 35)</a:t>
            </a:r>
            <a:endParaRPr sz="1200" dirty="0"/>
          </a:p>
        </p:txBody>
      </p:sp>
      <p:cxnSp>
        <p:nvCxnSpPr>
          <p:cNvPr id="137" name="直線箭頭接點 136">
            <a:extLst>
              <a:ext uri="{FF2B5EF4-FFF2-40B4-BE49-F238E27FC236}">
                <a16:creationId xmlns:a16="http://schemas.microsoft.com/office/drawing/2014/main" id="{E44F180B-8344-9E4A-AF9A-283DDC84B70B}"/>
              </a:ext>
            </a:extLst>
          </p:cNvPr>
          <p:cNvCxnSpPr>
            <a:cxnSpLocks/>
            <a:stCxn id="136" idx="3"/>
          </p:cNvCxnSpPr>
          <p:nvPr/>
        </p:nvCxnSpPr>
        <p:spPr>
          <a:xfrm flipV="1">
            <a:off x="8568338" y="2699834"/>
            <a:ext cx="3537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2" name="Google Shape;6765;p70">
            <a:extLst>
              <a:ext uri="{FF2B5EF4-FFF2-40B4-BE49-F238E27FC236}">
                <a16:creationId xmlns:a16="http://schemas.microsoft.com/office/drawing/2014/main" id="{0268DE5F-CA38-F748-AE41-15395976B5EE}"/>
              </a:ext>
            </a:extLst>
          </p:cNvPr>
          <p:cNvSpPr/>
          <p:nvPr/>
        </p:nvSpPr>
        <p:spPr>
          <a:xfrm>
            <a:off x="8922087" y="2473293"/>
            <a:ext cx="633393" cy="45308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200" dirty="0"/>
              <a:t>MLP</a:t>
            </a:r>
            <a:endParaRPr sz="1200" dirty="0"/>
          </a:p>
        </p:txBody>
      </p:sp>
      <p:cxnSp>
        <p:nvCxnSpPr>
          <p:cNvPr id="143" name="直線箭頭接點 142">
            <a:extLst>
              <a:ext uri="{FF2B5EF4-FFF2-40B4-BE49-F238E27FC236}">
                <a16:creationId xmlns:a16="http://schemas.microsoft.com/office/drawing/2014/main" id="{29721B36-1E57-DA45-B654-D09047587657}"/>
              </a:ext>
            </a:extLst>
          </p:cNvPr>
          <p:cNvCxnSpPr>
            <a:cxnSpLocks/>
            <a:stCxn id="142" idx="3"/>
          </p:cNvCxnSpPr>
          <p:nvPr/>
        </p:nvCxnSpPr>
        <p:spPr>
          <a:xfrm>
            <a:off x="9555480" y="2699835"/>
            <a:ext cx="3537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Google Shape;6765;p70">
            <a:extLst>
              <a:ext uri="{FF2B5EF4-FFF2-40B4-BE49-F238E27FC236}">
                <a16:creationId xmlns:a16="http://schemas.microsoft.com/office/drawing/2014/main" id="{F4A3EE97-4BCC-5F44-B5A2-6B9F503B3011}"/>
              </a:ext>
            </a:extLst>
          </p:cNvPr>
          <p:cNvSpPr/>
          <p:nvPr/>
        </p:nvSpPr>
        <p:spPr>
          <a:xfrm>
            <a:off x="9909229" y="2473293"/>
            <a:ext cx="1228163" cy="453083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200" dirty="0"/>
              <a:t>output</a:t>
            </a:r>
          </a:p>
          <a:p>
            <a:pPr algn="ctr"/>
            <a:r>
              <a:rPr lang="en-US" altLang="zh-TW" sz="1200" dirty="0"/>
              <a:t>(n_samples, 35)</a:t>
            </a:r>
            <a:endParaRPr sz="1200" dirty="0"/>
          </a:p>
        </p:txBody>
      </p:sp>
      <p:sp>
        <p:nvSpPr>
          <p:cNvPr id="145" name="Google Shape;6765;p70">
            <a:extLst>
              <a:ext uri="{FF2B5EF4-FFF2-40B4-BE49-F238E27FC236}">
                <a16:creationId xmlns:a16="http://schemas.microsoft.com/office/drawing/2014/main" id="{ADB25B89-665B-DD4C-8D6D-AC60C22B8FA4}"/>
              </a:ext>
            </a:extLst>
          </p:cNvPr>
          <p:cNvSpPr/>
          <p:nvPr/>
        </p:nvSpPr>
        <p:spPr>
          <a:xfrm>
            <a:off x="3482707" y="2394167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S_1</a:t>
            </a:r>
            <a:endParaRPr sz="1000" dirty="0"/>
          </a:p>
        </p:txBody>
      </p:sp>
      <p:sp>
        <p:nvSpPr>
          <p:cNvPr id="146" name="Google Shape;6765;p70">
            <a:extLst>
              <a:ext uri="{FF2B5EF4-FFF2-40B4-BE49-F238E27FC236}">
                <a16:creationId xmlns:a16="http://schemas.microsoft.com/office/drawing/2014/main" id="{E1CEC05A-7E52-8C4E-B870-C1004CA480C9}"/>
              </a:ext>
            </a:extLst>
          </p:cNvPr>
          <p:cNvSpPr/>
          <p:nvPr/>
        </p:nvSpPr>
        <p:spPr>
          <a:xfrm>
            <a:off x="3992782" y="2394161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S_2</a:t>
            </a:r>
            <a:endParaRPr sz="1000" dirty="0"/>
          </a:p>
        </p:txBody>
      </p:sp>
      <p:sp>
        <p:nvSpPr>
          <p:cNvPr id="147" name="Google Shape;6765;p70">
            <a:extLst>
              <a:ext uri="{FF2B5EF4-FFF2-40B4-BE49-F238E27FC236}">
                <a16:creationId xmlns:a16="http://schemas.microsoft.com/office/drawing/2014/main" id="{6122903D-729A-3E42-AFD8-BBF75D00D738}"/>
              </a:ext>
            </a:extLst>
          </p:cNvPr>
          <p:cNvSpPr/>
          <p:nvPr/>
        </p:nvSpPr>
        <p:spPr>
          <a:xfrm>
            <a:off x="4501557" y="2394161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S_3</a:t>
            </a:r>
            <a:endParaRPr sz="1000" dirty="0"/>
          </a:p>
        </p:txBody>
      </p:sp>
      <p:sp>
        <p:nvSpPr>
          <p:cNvPr id="148" name="Google Shape;6765;p70">
            <a:extLst>
              <a:ext uri="{FF2B5EF4-FFF2-40B4-BE49-F238E27FC236}">
                <a16:creationId xmlns:a16="http://schemas.microsoft.com/office/drawing/2014/main" id="{26F9CFAF-CB61-3246-B263-1EC3E985376C}"/>
              </a:ext>
            </a:extLst>
          </p:cNvPr>
          <p:cNvSpPr/>
          <p:nvPr/>
        </p:nvSpPr>
        <p:spPr>
          <a:xfrm>
            <a:off x="5021327" y="2388884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S_4</a:t>
            </a:r>
            <a:endParaRPr sz="1000" dirty="0"/>
          </a:p>
        </p:txBody>
      </p:sp>
      <p:sp>
        <p:nvSpPr>
          <p:cNvPr id="149" name="Google Shape;6765;p70">
            <a:extLst>
              <a:ext uri="{FF2B5EF4-FFF2-40B4-BE49-F238E27FC236}">
                <a16:creationId xmlns:a16="http://schemas.microsoft.com/office/drawing/2014/main" id="{D2427583-1E91-CC4C-BE6C-3585C8E80051}"/>
              </a:ext>
            </a:extLst>
          </p:cNvPr>
          <p:cNvSpPr/>
          <p:nvPr/>
        </p:nvSpPr>
        <p:spPr>
          <a:xfrm>
            <a:off x="5518866" y="2388884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S_5</a:t>
            </a:r>
            <a:endParaRPr sz="1000" dirty="0"/>
          </a:p>
        </p:txBody>
      </p:sp>
      <p:sp>
        <p:nvSpPr>
          <p:cNvPr id="150" name="Google Shape;6765;p70">
            <a:extLst>
              <a:ext uri="{FF2B5EF4-FFF2-40B4-BE49-F238E27FC236}">
                <a16:creationId xmlns:a16="http://schemas.microsoft.com/office/drawing/2014/main" id="{8D2BDDEE-585B-BA47-A3C4-AC7EFDD62360}"/>
              </a:ext>
            </a:extLst>
          </p:cNvPr>
          <p:cNvSpPr/>
          <p:nvPr/>
        </p:nvSpPr>
        <p:spPr>
          <a:xfrm>
            <a:off x="6040177" y="2388884"/>
            <a:ext cx="511621" cy="2751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sz="1000" dirty="0"/>
              <a:t>S_6</a:t>
            </a:r>
            <a:endParaRPr sz="1000" dirty="0"/>
          </a:p>
        </p:txBody>
      </p:sp>
    </p:spTree>
    <p:extLst>
      <p:ext uri="{BB962C8B-B14F-4D97-AF65-F5344CB8AC3E}">
        <p14:creationId xmlns:p14="http://schemas.microsoft.com/office/powerpoint/2010/main" val="1118337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317</Words>
  <Application>Microsoft Macintosh PowerPoint</Application>
  <PresentationFormat>寬螢幕</PresentationFormat>
  <Paragraphs>121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王定洋</dc:creator>
  <cp:lastModifiedBy>王定洋</cp:lastModifiedBy>
  <cp:revision>7</cp:revision>
  <dcterms:created xsi:type="dcterms:W3CDTF">2025-05-24T10:45:29Z</dcterms:created>
  <dcterms:modified xsi:type="dcterms:W3CDTF">2025-05-24T11:58:43Z</dcterms:modified>
</cp:coreProperties>
</file>