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2" r:id="rId2"/>
    <p:sldMasterId id="2147483684" r:id="rId3"/>
  </p:sldMasterIdLst>
  <p:notesMasterIdLst>
    <p:notesMasterId r:id="rId11"/>
  </p:notesMasterIdLst>
  <p:sldIdLst>
    <p:sldId id="309" r:id="rId4"/>
    <p:sldId id="261" r:id="rId5"/>
    <p:sldId id="315" r:id="rId6"/>
    <p:sldId id="316" r:id="rId7"/>
    <p:sldId id="318" r:id="rId8"/>
    <p:sldId id="317" r:id="rId9"/>
    <p:sldId id="314" r:id="rId10"/>
  </p:sldIdLst>
  <p:sldSz cx="12192000" cy="6858000"/>
  <p:notesSz cx="6858000" cy="9144000"/>
  <p:defaultTextStyle>
    <a:defPPr>
      <a:defRPr lang="en-US"/>
    </a:defPPr>
    <a:lvl1pPr marL="0" algn="l" defTabSz="914286" rtl="0" eaLnBrk="1" latinLnBrk="0" hangingPunct="1">
      <a:defRPr sz="1800" kern="1200">
        <a:solidFill>
          <a:schemeClr val="tx1"/>
        </a:solidFill>
        <a:latin typeface="+mn-lt"/>
        <a:ea typeface="+mn-ea"/>
        <a:cs typeface="+mn-cs"/>
      </a:defRPr>
    </a:lvl1pPr>
    <a:lvl2pPr marL="457144"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29" algn="l" defTabSz="914286" rtl="0" eaLnBrk="1" latinLnBrk="0" hangingPunct="1">
      <a:defRPr sz="1800" kern="1200">
        <a:solidFill>
          <a:schemeClr val="tx1"/>
        </a:solidFill>
        <a:latin typeface="+mn-lt"/>
        <a:ea typeface="+mn-ea"/>
        <a:cs typeface="+mn-cs"/>
      </a:defRPr>
    </a:lvl4pPr>
    <a:lvl5pPr marL="1828571" algn="l" defTabSz="914286" rtl="0" eaLnBrk="1" latinLnBrk="0" hangingPunct="1">
      <a:defRPr sz="1800" kern="1200">
        <a:solidFill>
          <a:schemeClr val="tx1"/>
        </a:solidFill>
        <a:latin typeface="+mn-lt"/>
        <a:ea typeface="+mn-ea"/>
        <a:cs typeface="+mn-cs"/>
      </a:defRPr>
    </a:lvl5pPr>
    <a:lvl6pPr marL="2285715" algn="l" defTabSz="914286" rtl="0" eaLnBrk="1" latinLnBrk="0" hangingPunct="1">
      <a:defRPr sz="1800" kern="1200">
        <a:solidFill>
          <a:schemeClr val="tx1"/>
        </a:solidFill>
        <a:latin typeface="+mn-lt"/>
        <a:ea typeface="+mn-ea"/>
        <a:cs typeface="+mn-cs"/>
      </a:defRPr>
    </a:lvl6pPr>
    <a:lvl7pPr marL="2742857"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4" algn="l" defTabSz="914286"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76"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eter Okruhlica" initials="PO" lastIdx="1" clrIdx="0">
    <p:extLst>
      <p:ext uri="{19B8F6BF-5375-455C-9EA6-DF929625EA0E}">
        <p15:presenceInfo xmlns:p15="http://schemas.microsoft.com/office/powerpoint/2012/main" userId="6ec65aedfe4bc60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A313F"/>
    <a:srgbClr val="FFFFFF"/>
    <a:srgbClr val="002060"/>
    <a:srgbClr val="2F4913"/>
    <a:srgbClr val="92D050"/>
    <a:srgbClr val="C51822"/>
    <a:srgbClr val="ADCAE8"/>
    <a:srgbClr val="B7CA42"/>
    <a:srgbClr val="2D5E9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ittlere Formatvorlage 2 - Akz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ittlere Formatvorlag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979" autoAdjust="0"/>
    <p:restoredTop sz="94660"/>
  </p:normalViewPr>
  <p:slideViewPr>
    <p:cSldViewPr snapToGrid="0">
      <p:cViewPr varScale="1">
        <p:scale>
          <a:sx n="117" d="100"/>
          <a:sy n="117" d="100"/>
        </p:scale>
        <p:origin x="642" y="102"/>
      </p:cViewPr>
      <p:guideLst>
        <p:guide orient="horz" pos="2376"/>
        <p:guide pos="384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theme" Target="theme/theme1.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0BC358-5E21-4225-AAAB-C421F7602083}" type="datetimeFigureOut">
              <a:rPr lang="de-DE" smtClean="0"/>
              <a:t>27.12.2024</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E9D94E-BB64-4413-BA18-51A8FD3EAA35}" type="slidenum">
              <a:rPr lang="de-DE" smtClean="0"/>
              <a:t>‹Nr.›</a:t>
            </a:fld>
            <a:endParaRPr lang="de-DE"/>
          </a:p>
        </p:txBody>
      </p:sp>
    </p:spTree>
    <p:extLst>
      <p:ext uri="{BB962C8B-B14F-4D97-AF65-F5344CB8AC3E}">
        <p14:creationId xmlns:p14="http://schemas.microsoft.com/office/powerpoint/2010/main" val="32500122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Graphic 2">
            <a:extLst>
              <a:ext uri="{FF2B5EF4-FFF2-40B4-BE49-F238E27FC236}">
                <a16:creationId xmlns:a16="http://schemas.microsoft.com/office/drawing/2014/main" id="{C6032FB9-BC74-4D22-9490-C57A3761EB46}"/>
              </a:ext>
            </a:extLst>
          </p:cNvPr>
          <p:cNvSpPr/>
          <p:nvPr userDrawn="1"/>
        </p:nvSpPr>
        <p:spPr>
          <a:xfrm flipH="1">
            <a:off x="3994321" y="809154"/>
            <a:ext cx="4427783" cy="5323880"/>
          </a:xfrm>
          <a:custGeom>
            <a:avLst/>
            <a:gdLst>
              <a:gd name="connsiteX0" fmla="*/ 198332 w 800100"/>
              <a:gd name="connsiteY0" fmla="*/ 961703 h 962025"/>
              <a:gd name="connsiteX1" fmla="*/ 646959 w 800100"/>
              <a:gd name="connsiteY1" fmla="*/ 961703 h 962025"/>
              <a:gd name="connsiteX2" fmla="*/ 610764 w 800100"/>
              <a:gd name="connsiteY2" fmla="*/ 885503 h 962025"/>
              <a:gd name="connsiteX3" fmla="*/ 686964 w 800100"/>
              <a:gd name="connsiteY3" fmla="*/ 625471 h 962025"/>
              <a:gd name="connsiteX4" fmla="*/ 786024 w 800100"/>
              <a:gd name="connsiteY4" fmla="*/ 283523 h 962025"/>
              <a:gd name="connsiteX5" fmla="*/ 359304 w 800100"/>
              <a:gd name="connsiteY5" fmla="*/ 14918 h 962025"/>
              <a:gd name="connsiteX6" fmla="*/ 124037 w 800100"/>
              <a:gd name="connsiteY6" fmla="*/ 211133 h 962025"/>
              <a:gd name="connsiteX7" fmla="*/ 116417 w 800100"/>
              <a:gd name="connsiteY7" fmla="*/ 270188 h 962025"/>
              <a:gd name="connsiteX8" fmla="*/ 59267 w 800100"/>
              <a:gd name="connsiteY8" fmla="*/ 367343 h 962025"/>
              <a:gd name="connsiteX9" fmla="*/ 13547 w 800100"/>
              <a:gd name="connsiteY9" fmla="*/ 427351 h 962025"/>
              <a:gd name="connsiteX10" fmla="*/ 24024 w 800100"/>
              <a:gd name="connsiteY10" fmla="*/ 515933 h 962025"/>
              <a:gd name="connsiteX11" fmla="*/ 63077 w 800100"/>
              <a:gd name="connsiteY11" fmla="*/ 552128 h 962025"/>
              <a:gd name="connsiteX12" fmla="*/ 18309 w 800100"/>
              <a:gd name="connsiteY12" fmla="*/ 570226 h 962025"/>
              <a:gd name="connsiteX13" fmla="*/ 30692 w 800100"/>
              <a:gd name="connsiteY13" fmla="*/ 609278 h 962025"/>
              <a:gd name="connsiteX14" fmla="*/ 29739 w 800100"/>
              <a:gd name="connsiteY14" fmla="*/ 673096 h 962025"/>
              <a:gd name="connsiteX15" fmla="*/ 85937 w 800100"/>
              <a:gd name="connsiteY15" fmla="*/ 744533 h 962025"/>
              <a:gd name="connsiteX16" fmla="*/ 225002 w 800100"/>
              <a:gd name="connsiteY16" fmla="*/ 764536 h 962025"/>
              <a:gd name="connsiteX17" fmla="*/ 198332 w 800100"/>
              <a:gd name="connsiteY17" fmla="*/ 961703 h 962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00100" h="962025">
                <a:moveTo>
                  <a:pt x="198332" y="961703"/>
                </a:moveTo>
                <a:lnTo>
                  <a:pt x="646959" y="961703"/>
                </a:lnTo>
                <a:cubicBezTo>
                  <a:pt x="633624" y="935986"/>
                  <a:pt x="619337" y="903601"/>
                  <a:pt x="610764" y="885503"/>
                </a:cubicBezTo>
                <a:cubicBezTo>
                  <a:pt x="586952" y="829306"/>
                  <a:pt x="604097" y="706433"/>
                  <a:pt x="686964" y="625471"/>
                </a:cubicBezTo>
                <a:cubicBezTo>
                  <a:pt x="766022" y="548318"/>
                  <a:pt x="817457" y="398776"/>
                  <a:pt x="786024" y="283523"/>
                </a:cubicBezTo>
                <a:cubicBezTo>
                  <a:pt x="734589" y="93023"/>
                  <a:pt x="563139" y="-25087"/>
                  <a:pt x="359304" y="14918"/>
                </a:cubicBezTo>
                <a:cubicBezTo>
                  <a:pt x="359304" y="14918"/>
                  <a:pt x="183092" y="36826"/>
                  <a:pt x="124037" y="211133"/>
                </a:cubicBezTo>
                <a:cubicBezTo>
                  <a:pt x="124037" y="211133"/>
                  <a:pt x="114512" y="236851"/>
                  <a:pt x="116417" y="270188"/>
                </a:cubicBezTo>
                <a:cubicBezTo>
                  <a:pt x="121179" y="323528"/>
                  <a:pt x="83079" y="354961"/>
                  <a:pt x="59267" y="367343"/>
                </a:cubicBezTo>
                <a:cubicBezTo>
                  <a:pt x="34502" y="380678"/>
                  <a:pt x="-9313" y="402586"/>
                  <a:pt x="13547" y="427351"/>
                </a:cubicBezTo>
                <a:cubicBezTo>
                  <a:pt x="41169" y="457831"/>
                  <a:pt x="39264" y="496883"/>
                  <a:pt x="24024" y="515933"/>
                </a:cubicBezTo>
                <a:cubicBezTo>
                  <a:pt x="4974" y="538793"/>
                  <a:pt x="60219" y="539746"/>
                  <a:pt x="63077" y="552128"/>
                </a:cubicBezTo>
                <a:cubicBezTo>
                  <a:pt x="65934" y="565463"/>
                  <a:pt x="22119" y="554986"/>
                  <a:pt x="18309" y="570226"/>
                </a:cubicBezTo>
                <a:cubicBezTo>
                  <a:pt x="14499" y="586418"/>
                  <a:pt x="26882" y="590228"/>
                  <a:pt x="30692" y="609278"/>
                </a:cubicBezTo>
                <a:cubicBezTo>
                  <a:pt x="34502" y="628328"/>
                  <a:pt x="31644" y="663571"/>
                  <a:pt x="29739" y="673096"/>
                </a:cubicBezTo>
                <a:cubicBezTo>
                  <a:pt x="27834" y="682621"/>
                  <a:pt x="33549" y="739771"/>
                  <a:pt x="85937" y="744533"/>
                </a:cubicBezTo>
                <a:cubicBezTo>
                  <a:pt x="138324" y="749296"/>
                  <a:pt x="204047" y="738818"/>
                  <a:pt x="225002" y="764536"/>
                </a:cubicBezTo>
                <a:cubicBezTo>
                  <a:pt x="244052" y="790253"/>
                  <a:pt x="222144" y="890266"/>
                  <a:pt x="198332" y="961703"/>
                </a:cubicBezTo>
                <a:close/>
              </a:path>
            </a:pathLst>
          </a:custGeom>
          <a:solidFill>
            <a:schemeClr val="bg1"/>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2395023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Contents slide layout">
    <p:bg>
      <p:bgPr>
        <a:solidFill>
          <a:schemeClr val="bg1"/>
        </a:solidFill>
        <a:effectLst/>
      </p:bgPr>
    </p:bg>
    <p:spTree>
      <p:nvGrpSpPr>
        <p:cNvPr id="1" name=""/>
        <p:cNvGrpSpPr/>
        <p:nvPr/>
      </p:nvGrpSpPr>
      <p:grpSpPr>
        <a:xfrm>
          <a:off x="0" y="0"/>
          <a:ext cx="0" cy="0"/>
          <a:chOff x="0" y="0"/>
          <a:chExt cx="0" cy="0"/>
        </a:xfrm>
      </p:grpSpPr>
      <p:sp>
        <p:nvSpPr>
          <p:cNvPr id="4" name="그림 개체 틀 2">
            <a:extLst>
              <a:ext uri="{FF2B5EF4-FFF2-40B4-BE49-F238E27FC236}">
                <a16:creationId xmlns:a16="http://schemas.microsoft.com/office/drawing/2014/main" id="{6BEAFC25-821F-477D-B4DA-EF0E26AE0841}"/>
              </a:ext>
            </a:extLst>
          </p:cNvPr>
          <p:cNvSpPr>
            <a:spLocks noGrp="1"/>
          </p:cNvSpPr>
          <p:nvPr>
            <p:ph type="pic" sz="quarter" idx="10" hasCustomPrompt="1"/>
          </p:nvPr>
        </p:nvSpPr>
        <p:spPr>
          <a:xfrm>
            <a:off x="0" y="0"/>
            <a:ext cx="12192000" cy="2664000"/>
          </a:xfrm>
          <a:prstGeom prst="rect">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 and Sent to Back</a:t>
            </a:r>
            <a:endParaRPr lang="ko-KR" altLang="en-US" dirty="0"/>
          </a:p>
        </p:txBody>
      </p:sp>
      <p:sp>
        <p:nvSpPr>
          <p:cNvPr id="6" name="그림 개체 틀 2">
            <a:extLst>
              <a:ext uri="{FF2B5EF4-FFF2-40B4-BE49-F238E27FC236}">
                <a16:creationId xmlns:a16="http://schemas.microsoft.com/office/drawing/2014/main" id="{2C30C39C-AAA9-4761-B982-E964F936EA3C}"/>
              </a:ext>
            </a:extLst>
          </p:cNvPr>
          <p:cNvSpPr>
            <a:spLocks noGrp="1"/>
          </p:cNvSpPr>
          <p:nvPr>
            <p:ph type="pic" sz="quarter" idx="42" hasCustomPrompt="1"/>
          </p:nvPr>
        </p:nvSpPr>
        <p:spPr>
          <a:xfrm>
            <a:off x="1032695" y="1988366"/>
            <a:ext cx="2444297" cy="2444297"/>
          </a:xfrm>
          <a:prstGeom prst="ellipse">
            <a:avLst/>
          </a:prstGeom>
          <a:solidFill>
            <a:schemeClr val="bg1">
              <a:lumMod val="95000"/>
            </a:schemeClr>
          </a:solidFill>
          <a:ln w="15875">
            <a:noFill/>
          </a:ln>
          <a:effectLst>
            <a:innerShdw blurRad="114300">
              <a:schemeClr val="bg1"/>
            </a:innerShdw>
          </a:effectLst>
        </p:spPr>
        <p:txBody>
          <a:bodyPr anchor="ctr"/>
          <a:lstStyle>
            <a:lvl1pPr marL="0" indent="0" algn="ctr">
              <a:buNone/>
              <a:defRPr sz="1200">
                <a:solidFill>
                  <a:schemeClr val="tx1">
                    <a:lumMod val="75000"/>
                    <a:lumOff val="25000"/>
                  </a:schemeClr>
                </a:solidFill>
              </a:defRPr>
            </a:lvl1pPr>
          </a:lstStyle>
          <a:p>
            <a:r>
              <a:rPr lang="en-US" altLang="ko-KR" dirty="0"/>
              <a:t>Place Your Picture Here and Bring to Front</a:t>
            </a:r>
            <a:endParaRPr lang="ko-KR" altLang="en-US" dirty="0"/>
          </a:p>
        </p:txBody>
      </p:sp>
    </p:spTree>
    <p:extLst>
      <p:ext uri="{BB962C8B-B14F-4D97-AF65-F5344CB8AC3E}">
        <p14:creationId xmlns:p14="http://schemas.microsoft.com/office/powerpoint/2010/main" val="26322183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_Contents slide layout">
    <p:bg>
      <p:bgPr>
        <a:solidFill>
          <a:schemeClr val="bg1"/>
        </a:solidFill>
        <a:effectLst/>
      </p:bgPr>
    </p:bg>
    <p:spTree>
      <p:nvGrpSpPr>
        <p:cNvPr id="1" name=""/>
        <p:cNvGrpSpPr/>
        <p:nvPr/>
      </p:nvGrpSpPr>
      <p:grpSpPr>
        <a:xfrm>
          <a:off x="0" y="0"/>
          <a:ext cx="0" cy="0"/>
          <a:chOff x="0" y="0"/>
          <a:chExt cx="0" cy="0"/>
        </a:xfrm>
      </p:grpSpPr>
      <p:sp>
        <p:nvSpPr>
          <p:cNvPr id="4" name="그림 개체 틀 2">
            <a:extLst>
              <a:ext uri="{FF2B5EF4-FFF2-40B4-BE49-F238E27FC236}">
                <a16:creationId xmlns:a16="http://schemas.microsoft.com/office/drawing/2014/main" id="{6BEAFC25-821F-477D-B4DA-EF0E26AE0841}"/>
              </a:ext>
            </a:extLst>
          </p:cNvPr>
          <p:cNvSpPr>
            <a:spLocks noGrp="1"/>
          </p:cNvSpPr>
          <p:nvPr>
            <p:ph type="pic" sz="quarter" idx="10" hasCustomPrompt="1"/>
          </p:nvPr>
        </p:nvSpPr>
        <p:spPr>
          <a:xfrm>
            <a:off x="0" y="0"/>
            <a:ext cx="12192000" cy="6858000"/>
          </a:xfrm>
          <a:prstGeom prst="rect">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 and Sent to Back</a:t>
            </a:r>
            <a:endParaRPr lang="ko-KR" altLang="en-US" dirty="0"/>
          </a:p>
        </p:txBody>
      </p:sp>
    </p:spTree>
    <p:extLst>
      <p:ext uri="{BB962C8B-B14F-4D97-AF65-F5344CB8AC3E}">
        <p14:creationId xmlns:p14="http://schemas.microsoft.com/office/powerpoint/2010/main" val="23343040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7_Contents slide layout">
    <p:bg>
      <p:bgPr>
        <a:solidFill>
          <a:schemeClr val="bg1"/>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3073D1A-A4A7-4F5B-BE54-63CEAB575F6A}"/>
              </a:ext>
            </a:extLst>
          </p:cNvPr>
          <p:cNvSpPr>
            <a:spLocks noGrp="1"/>
          </p:cNvSpPr>
          <p:nvPr>
            <p:ph type="pic" sz="quarter" idx="10" hasCustomPrompt="1"/>
          </p:nvPr>
        </p:nvSpPr>
        <p:spPr>
          <a:xfrm>
            <a:off x="7266709" y="529965"/>
            <a:ext cx="4925290" cy="5798070"/>
          </a:xfrm>
          <a:custGeom>
            <a:avLst/>
            <a:gdLst>
              <a:gd name="connsiteX0" fmla="*/ 857449 w 4925290"/>
              <a:gd name="connsiteY0" fmla="*/ 0 h 5798070"/>
              <a:gd name="connsiteX1" fmla="*/ 4214649 w 4925290"/>
              <a:gd name="connsiteY1" fmla="*/ 0 h 5798070"/>
              <a:gd name="connsiteX2" fmla="*/ 4925290 w 4925290"/>
              <a:gd name="connsiteY2" fmla="*/ 1223176 h 5798070"/>
              <a:gd name="connsiteX3" fmla="*/ 4925290 w 4925290"/>
              <a:gd name="connsiteY3" fmla="*/ 4574894 h 5798070"/>
              <a:gd name="connsiteX4" fmla="*/ 4214649 w 4925290"/>
              <a:gd name="connsiteY4" fmla="*/ 5798070 h 5798070"/>
              <a:gd name="connsiteX5" fmla="*/ 857449 w 4925290"/>
              <a:gd name="connsiteY5" fmla="*/ 5798070 h 5798070"/>
              <a:gd name="connsiteX6" fmla="*/ 0 w 4925290"/>
              <a:gd name="connsiteY6" fmla="*/ 4322202 h 5798070"/>
              <a:gd name="connsiteX7" fmla="*/ 2152428 w 4925290"/>
              <a:gd name="connsiteY7" fmla="*/ 4322202 h 5798070"/>
              <a:gd name="connsiteX8" fmla="*/ 2979260 w 4925290"/>
              <a:gd name="connsiteY8" fmla="*/ 2899035 h 5798070"/>
              <a:gd name="connsiteX9" fmla="*/ 2152428 w 4925290"/>
              <a:gd name="connsiteY9" fmla="*/ 1475868 h 5798070"/>
              <a:gd name="connsiteX10" fmla="*/ 0 w 4925290"/>
              <a:gd name="connsiteY10" fmla="*/ 1475868 h 5798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925290" h="5798070">
                <a:moveTo>
                  <a:pt x="857449" y="0"/>
                </a:moveTo>
                <a:lnTo>
                  <a:pt x="4214649" y="0"/>
                </a:lnTo>
                <a:lnTo>
                  <a:pt x="4925290" y="1223176"/>
                </a:lnTo>
                <a:lnTo>
                  <a:pt x="4925290" y="4574894"/>
                </a:lnTo>
                <a:lnTo>
                  <a:pt x="4214649" y="5798070"/>
                </a:lnTo>
                <a:lnTo>
                  <a:pt x="857449" y="5798070"/>
                </a:lnTo>
                <a:lnTo>
                  <a:pt x="0" y="4322202"/>
                </a:lnTo>
                <a:lnTo>
                  <a:pt x="2152428" y="4322202"/>
                </a:lnTo>
                <a:lnTo>
                  <a:pt x="2979260" y="2899035"/>
                </a:lnTo>
                <a:lnTo>
                  <a:pt x="2152428" y="1475868"/>
                </a:lnTo>
                <a:lnTo>
                  <a:pt x="0" y="1475868"/>
                </a:lnTo>
                <a:close/>
              </a:path>
            </a:pathLst>
          </a:custGeom>
          <a:solidFill>
            <a:schemeClr val="bg1">
              <a:lumMod val="95000"/>
            </a:schemeClr>
          </a:solidFill>
          <a:ln w="152400">
            <a:noFill/>
          </a:ln>
          <a:effectLst/>
        </p:spPr>
        <p:txBody>
          <a:bodyPr wrap="square" anchor="ctr">
            <a:noAutofit/>
          </a:bodyP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13" name="Picture Placeholder 12">
            <a:extLst>
              <a:ext uri="{FF2B5EF4-FFF2-40B4-BE49-F238E27FC236}">
                <a16:creationId xmlns:a16="http://schemas.microsoft.com/office/drawing/2014/main" id="{8CF70162-E0C4-4E2A-B2CE-73A493476724}"/>
              </a:ext>
            </a:extLst>
          </p:cNvPr>
          <p:cNvSpPr>
            <a:spLocks noGrp="1"/>
          </p:cNvSpPr>
          <p:nvPr>
            <p:ph type="pic" sz="quarter" idx="11" hasCustomPrompt="1"/>
          </p:nvPr>
        </p:nvSpPr>
        <p:spPr>
          <a:xfrm>
            <a:off x="4525108" y="2105085"/>
            <a:ext cx="4925290" cy="2647831"/>
          </a:xfrm>
          <a:custGeom>
            <a:avLst/>
            <a:gdLst>
              <a:gd name="connsiteX0" fmla="*/ 769169 w 6213231"/>
              <a:gd name="connsiteY0" fmla="*/ 0 h 2647831"/>
              <a:gd name="connsiteX1" fmla="*/ 5444062 w 6213231"/>
              <a:gd name="connsiteY1" fmla="*/ 0 h 2647831"/>
              <a:gd name="connsiteX2" fmla="*/ 6213231 w 6213231"/>
              <a:gd name="connsiteY2" fmla="*/ 1323916 h 2647831"/>
              <a:gd name="connsiteX3" fmla="*/ 5444062 w 6213231"/>
              <a:gd name="connsiteY3" fmla="*/ 2647831 h 2647831"/>
              <a:gd name="connsiteX4" fmla="*/ 769169 w 6213231"/>
              <a:gd name="connsiteY4" fmla="*/ 2647831 h 2647831"/>
              <a:gd name="connsiteX5" fmla="*/ 0 w 6213231"/>
              <a:gd name="connsiteY5" fmla="*/ 1323916 h 2647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13231" h="2647831">
                <a:moveTo>
                  <a:pt x="769169" y="0"/>
                </a:moveTo>
                <a:lnTo>
                  <a:pt x="5444062" y="0"/>
                </a:lnTo>
                <a:lnTo>
                  <a:pt x="6213231" y="1323916"/>
                </a:lnTo>
                <a:lnTo>
                  <a:pt x="5444062" y="2647831"/>
                </a:lnTo>
                <a:lnTo>
                  <a:pt x="769169" y="2647831"/>
                </a:lnTo>
                <a:lnTo>
                  <a:pt x="0" y="1323916"/>
                </a:lnTo>
                <a:close/>
              </a:path>
            </a:pathLst>
          </a:custGeom>
          <a:solidFill>
            <a:schemeClr val="bg1">
              <a:lumMod val="95000"/>
            </a:schemeClr>
          </a:solidFill>
          <a:ln w="152400">
            <a:noFill/>
          </a:ln>
          <a:effectLst/>
        </p:spPr>
        <p:txBody>
          <a:bodyPr wrap="square" anchor="ctr">
            <a:noAutofit/>
          </a:bodyP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4847684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solidFill>
          <a:schemeClr val="bg1"/>
        </a:solidFill>
        <a:effectLst/>
      </p:bgPr>
    </p:bg>
    <p:spTree>
      <p:nvGrpSpPr>
        <p:cNvPr id="1" name=""/>
        <p:cNvGrpSpPr/>
        <p:nvPr/>
      </p:nvGrpSpPr>
      <p:grpSpPr>
        <a:xfrm>
          <a:off x="0" y="0"/>
          <a:ext cx="0" cy="0"/>
          <a:chOff x="0" y="0"/>
          <a:chExt cx="0" cy="0"/>
        </a:xfrm>
      </p:grpSpPr>
      <p:sp>
        <p:nvSpPr>
          <p:cNvPr id="4" name="그림 개체 틀 2">
            <a:extLst>
              <a:ext uri="{FF2B5EF4-FFF2-40B4-BE49-F238E27FC236}">
                <a16:creationId xmlns:a16="http://schemas.microsoft.com/office/drawing/2014/main" id="{6BEAFC25-821F-477D-B4DA-EF0E26AE0841}"/>
              </a:ext>
            </a:extLst>
          </p:cNvPr>
          <p:cNvSpPr>
            <a:spLocks noGrp="1"/>
          </p:cNvSpPr>
          <p:nvPr>
            <p:ph type="pic" sz="quarter" idx="10" hasCustomPrompt="1"/>
          </p:nvPr>
        </p:nvSpPr>
        <p:spPr>
          <a:xfrm>
            <a:off x="1160586" y="0"/>
            <a:ext cx="4853352" cy="6858000"/>
          </a:xfrm>
          <a:prstGeom prst="rect">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 and Sent to Back</a:t>
            </a:r>
            <a:endParaRPr lang="ko-KR" altLang="en-US" dirty="0"/>
          </a:p>
        </p:txBody>
      </p:sp>
    </p:spTree>
    <p:extLst>
      <p:ext uri="{BB962C8B-B14F-4D97-AF65-F5344CB8AC3E}">
        <p14:creationId xmlns:p14="http://schemas.microsoft.com/office/powerpoint/2010/main" val="15329724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_Contents slide layout">
    <p:bg>
      <p:bgPr>
        <a:solidFill>
          <a:schemeClr val="bg1"/>
        </a:solidFill>
        <a:effectLst/>
      </p:bgPr>
    </p:bg>
    <p:spTree>
      <p:nvGrpSpPr>
        <p:cNvPr id="1" name=""/>
        <p:cNvGrpSpPr/>
        <p:nvPr/>
      </p:nvGrpSpPr>
      <p:grpSpPr>
        <a:xfrm>
          <a:off x="0" y="0"/>
          <a:ext cx="0" cy="0"/>
          <a:chOff x="0" y="0"/>
          <a:chExt cx="0" cy="0"/>
        </a:xfrm>
      </p:grpSpPr>
      <p:sp>
        <p:nvSpPr>
          <p:cNvPr id="34" name="Picture Placeholder 33">
            <a:extLst>
              <a:ext uri="{FF2B5EF4-FFF2-40B4-BE49-F238E27FC236}">
                <a16:creationId xmlns:a16="http://schemas.microsoft.com/office/drawing/2014/main" id="{21AEC72C-3C89-4B08-B67E-E04E47BA302D}"/>
              </a:ext>
            </a:extLst>
          </p:cNvPr>
          <p:cNvSpPr>
            <a:spLocks noGrp="1"/>
          </p:cNvSpPr>
          <p:nvPr>
            <p:ph type="pic" sz="quarter" idx="10" hasCustomPrompt="1"/>
          </p:nvPr>
        </p:nvSpPr>
        <p:spPr>
          <a:xfrm>
            <a:off x="5847486" y="342900"/>
            <a:ext cx="5926499" cy="6172200"/>
          </a:xfrm>
          <a:custGeom>
            <a:avLst/>
            <a:gdLst>
              <a:gd name="connsiteX0" fmla="*/ 1240972 w 5926499"/>
              <a:gd name="connsiteY0" fmla="*/ 0 h 6172200"/>
              <a:gd name="connsiteX1" fmla="*/ 5926499 w 5926499"/>
              <a:gd name="connsiteY1" fmla="*/ 0 h 6172200"/>
              <a:gd name="connsiteX2" fmla="*/ 5926499 w 5926499"/>
              <a:gd name="connsiteY2" fmla="*/ 6172200 h 6172200"/>
              <a:gd name="connsiteX3" fmla="*/ 1240972 w 5926499"/>
              <a:gd name="connsiteY3" fmla="*/ 6172200 h 6172200"/>
              <a:gd name="connsiteX4" fmla="*/ 1240972 w 5926499"/>
              <a:gd name="connsiteY4" fmla="*/ 6015988 h 6172200"/>
              <a:gd name="connsiteX5" fmla="*/ 92399 w 5926499"/>
              <a:gd name="connsiteY5" fmla="*/ 6015988 h 6172200"/>
              <a:gd name="connsiteX6" fmla="*/ 92399 w 5926499"/>
              <a:gd name="connsiteY6" fmla="*/ 5938701 h 6172200"/>
              <a:gd name="connsiteX7" fmla="*/ 1240972 w 5926499"/>
              <a:gd name="connsiteY7" fmla="*/ 5938701 h 6172200"/>
              <a:gd name="connsiteX8" fmla="*/ 1240972 w 5926499"/>
              <a:gd name="connsiteY8" fmla="*/ 5859778 h 6172200"/>
              <a:gd name="connsiteX9" fmla="*/ 497028 w 5926499"/>
              <a:gd name="connsiteY9" fmla="*/ 5859778 h 6172200"/>
              <a:gd name="connsiteX10" fmla="*/ 497028 w 5926499"/>
              <a:gd name="connsiteY10" fmla="*/ 5668190 h 6172200"/>
              <a:gd name="connsiteX11" fmla="*/ 1240972 w 5926499"/>
              <a:gd name="connsiteY11" fmla="*/ 5668190 h 6172200"/>
              <a:gd name="connsiteX12" fmla="*/ 1240972 w 5926499"/>
              <a:gd name="connsiteY12" fmla="*/ 5589267 h 6172200"/>
              <a:gd name="connsiteX13" fmla="*/ 2775704 w 5926499"/>
              <a:gd name="connsiteY13" fmla="*/ 5589267 h 6172200"/>
              <a:gd name="connsiteX14" fmla="*/ 2775704 w 5926499"/>
              <a:gd name="connsiteY14" fmla="*/ 5511980 h 6172200"/>
              <a:gd name="connsiteX15" fmla="*/ 1240972 w 5926499"/>
              <a:gd name="connsiteY15" fmla="*/ 5511980 h 6172200"/>
              <a:gd name="connsiteX16" fmla="*/ 1240972 w 5926499"/>
              <a:gd name="connsiteY16" fmla="*/ 5222694 h 6172200"/>
              <a:gd name="connsiteX17" fmla="*/ 2993421 w 5926499"/>
              <a:gd name="connsiteY17" fmla="*/ 5222694 h 6172200"/>
              <a:gd name="connsiteX18" fmla="*/ 2993421 w 5926499"/>
              <a:gd name="connsiteY18" fmla="*/ 5031107 h 6172200"/>
              <a:gd name="connsiteX19" fmla="*/ 1240972 w 5926499"/>
              <a:gd name="connsiteY19" fmla="*/ 5031107 h 6172200"/>
              <a:gd name="connsiteX20" fmla="*/ 1240972 w 5926499"/>
              <a:gd name="connsiteY20" fmla="*/ 4922382 h 6172200"/>
              <a:gd name="connsiteX21" fmla="*/ 225578 w 5926499"/>
              <a:gd name="connsiteY21" fmla="*/ 4922382 h 6172200"/>
              <a:gd name="connsiteX22" fmla="*/ 225578 w 5926499"/>
              <a:gd name="connsiteY22" fmla="*/ 4845095 h 6172200"/>
              <a:gd name="connsiteX23" fmla="*/ 1240972 w 5926499"/>
              <a:gd name="connsiteY23" fmla="*/ 4845095 h 6172200"/>
              <a:gd name="connsiteX24" fmla="*/ 1240972 w 5926499"/>
              <a:gd name="connsiteY24" fmla="*/ 4721133 h 6172200"/>
              <a:gd name="connsiteX25" fmla="*/ 2181818 w 5926499"/>
              <a:gd name="connsiteY25" fmla="*/ 4721133 h 6172200"/>
              <a:gd name="connsiteX26" fmla="*/ 2181818 w 5926499"/>
              <a:gd name="connsiteY26" fmla="*/ 4655818 h 6172200"/>
              <a:gd name="connsiteX27" fmla="*/ 1240972 w 5926499"/>
              <a:gd name="connsiteY27" fmla="*/ 4655818 h 6172200"/>
              <a:gd name="connsiteX28" fmla="*/ 1240972 w 5926499"/>
              <a:gd name="connsiteY28" fmla="*/ 4516481 h 6172200"/>
              <a:gd name="connsiteX29" fmla="*/ 497028 w 5926499"/>
              <a:gd name="connsiteY29" fmla="*/ 4516481 h 6172200"/>
              <a:gd name="connsiteX30" fmla="*/ 497028 w 5926499"/>
              <a:gd name="connsiteY30" fmla="*/ 4439194 h 6172200"/>
              <a:gd name="connsiteX31" fmla="*/ 1240972 w 5926499"/>
              <a:gd name="connsiteY31" fmla="*/ 4439194 h 6172200"/>
              <a:gd name="connsiteX32" fmla="*/ 1240972 w 5926499"/>
              <a:gd name="connsiteY32" fmla="*/ 4321628 h 6172200"/>
              <a:gd name="connsiteX33" fmla="*/ 2347278 w 5926499"/>
              <a:gd name="connsiteY33" fmla="*/ 4321628 h 6172200"/>
              <a:gd name="connsiteX34" fmla="*/ 2347278 w 5926499"/>
              <a:gd name="connsiteY34" fmla="*/ 4130040 h 6172200"/>
              <a:gd name="connsiteX35" fmla="*/ 1240972 w 5926499"/>
              <a:gd name="connsiteY35" fmla="*/ 4130040 h 6172200"/>
              <a:gd name="connsiteX36" fmla="*/ 1240972 w 5926499"/>
              <a:gd name="connsiteY36" fmla="*/ 3828776 h 6172200"/>
              <a:gd name="connsiteX37" fmla="*/ 2347278 w 5926499"/>
              <a:gd name="connsiteY37" fmla="*/ 3828776 h 6172200"/>
              <a:gd name="connsiteX38" fmla="*/ 2347278 w 5926499"/>
              <a:gd name="connsiteY38" fmla="*/ 3751489 h 6172200"/>
              <a:gd name="connsiteX39" fmla="*/ 1240972 w 5926499"/>
              <a:gd name="connsiteY39" fmla="*/ 3751489 h 6172200"/>
              <a:gd name="connsiteX40" fmla="*/ 1240972 w 5926499"/>
              <a:gd name="connsiteY40" fmla="*/ 3567249 h 6172200"/>
              <a:gd name="connsiteX41" fmla="*/ 544605 w 5926499"/>
              <a:gd name="connsiteY41" fmla="*/ 3567249 h 6172200"/>
              <a:gd name="connsiteX42" fmla="*/ 544605 w 5926499"/>
              <a:gd name="connsiteY42" fmla="*/ 3279866 h 6172200"/>
              <a:gd name="connsiteX43" fmla="*/ 1240972 w 5926499"/>
              <a:gd name="connsiteY43" fmla="*/ 3279866 h 6172200"/>
              <a:gd name="connsiteX44" fmla="*/ 1240972 w 5926499"/>
              <a:gd name="connsiteY44" fmla="*/ 3141069 h 6172200"/>
              <a:gd name="connsiteX45" fmla="*/ 0 w 5926499"/>
              <a:gd name="connsiteY45" fmla="*/ 3141069 h 6172200"/>
              <a:gd name="connsiteX46" fmla="*/ 0 w 5926499"/>
              <a:gd name="connsiteY46" fmla="*/ 3063782 h 6172200"/>
              <a:gd name="connsiteX47" fmla="*/ 1240972 w 5926499"/>
              <a:gd name="connsiteY47" fmla="*/ 3063782 h 6172200"/>
              <a:gd name="connsiteX48" fmla="*/ 1240972 w 5926499"/>
              <a:gd name="connsiteY48" fmla="*/ 2942953 h 6172200"/>
              <a:gd name="connsiteX49" fmla="*/ 343464 w 5926499"/>
              <a:gd name="connsiteY49" fmla="*/ 2942953 h 6172200"/>
              <a:gd name="connsiteX50" fmla="*/ 343464 w 5926499"/>
              <a:gd name="connsiteY50" fmla="*/ 2865666 h 6172200"/>
              <a:gd name="connsiteX51" fmla="*/ 1240972 w 5926499"/>
              <a:gd name="connsiteY51" fmla="*/ 2865666 h 6172200"/>
              <a:gd name="connsiteX52" fmla="*/ 1240972 w 5926499"/>
              <a:gd name="connsiteY52" fmla="*/ 2770414 h 6172200"/>
              <a:gd name="connsiteX53" fmla="*/ 2020709 w 5926499"/>
              <a:gd name="connsiteY53" fmla="*/ 2770414 h 6172200"/>
              <a:gd name="connsiteX54" fmla="*/ 2020709 w 5926499"/>
              <a:gd name="connsiteY54" fmla="*/ 2705099 h 6172200"/>
              <a:gd name="connsiteX55" fmla="*/ 1240972 w 5926499"/>
              <a:gd name="connsiteY55" fmla="*/ 2705099 h 6172200"/>
              <a:gd name="connsiteX56" fmla="*/ 1240972 w 5926499"/>
              <a:gd name="connsiteY56" fmla="*/ 2453364 h 6172200"/>
              <a:gd name="connsiteX57" fmla="*/ 2113162 w 5926499"/>
              <a:gd name="connsiteY57" fmla="*/ 2453364 h 6172200"/>
              <a:gd name="connsiteX58" fmla="*/ 2113162 w 5926499"/>
              <a:gd name="connsiteY58" fmla="*/ 2261777 h 6172200"/>
              <a:gd name="connsiteX59" fmla="*/ 1240972 w 5926499"/>
              <a:gd name="connsiteY59" fmla="*/ 2261777 h 6172200"/>
              <a:gd name="connsiteX60" fmla="*/ 1240972 w 5926499"/>
              <a:gd name="connsiteY60" fmla="*/ 2065018 h 6172200"/>
              <a:gd name="connsiteX61" fmla="*/ 544605 w 5926499"/>
              <a:gd name="connsiteY61" fmla="*/ 2065018 h 6172200"/>
              <a:gd name="connsiteX62" fmla="*/ 544605 w 5926499"/>
              <a:gd name="connsiteY62" fmla="*/ 1999703 h 6172200"/>
              <a:gd name="connsiteX63" fmla="*/ 1240972 w 5926499"/>
              <a:gd name="connsiteY63" fmla="*/ 1999703 h 6172200"/>
              <a:gd name="connsiteX64" fmla="*/ 1240972 w 5926499"/>
              <a:gd name="connsiteY64" fmla="*/ 1794507 h 6172200"/>
              <a:gd name="connsiteX65" fmla="*/ 2587402 w 5926499"/>
              <a:gd name="connsiteY65" fmla="*/ 1794507 h 6172200"/>
              <a:gd name="connsiteX66" fmla="*/ 2587402 w 5926499"/>
              <a:gd name="connsiteY66" fmla="*/ 1717220 h 6172200"/>
              <a:gd name="connsiteX67" fmla="*/ 1240972 w 5926499"/>
              <a:gd name="connsiteY67" fmla="*/ 1717220 h 6172200"/>
              <a:gd name="connsiteX68" fmla="*/ 1240972 w 5926499"/>
              <a:gd name="connsiteY68" fmla="*/ 1582782 h 6172200"/>
              <a:gd name="connsiteX69" fmla="*/ 191589 w 5926499"/>
              <a:gd name="connsiteY69" fmla="*/ 1582782 h 6172200"/>
              <a:gd name="connsiteX70" fmla="*/ 191589 w 5926499"/>
              <a:gd name="connsiteY70" fmla="*/ 1391193 h 6172200"/>
              <a:gd name="connsiteX71" fmla="*/ 1240972 w 5926499"/>
              <a:gd name="connsiteY71" fmla="*/ 1391193 h 6172200"/>
              <a:gd name="connsiteX72" fmla="*/ 1240972 w 5926499"/>
              <a:gd name="connsiteY72" fmla="*/ 1256756 h 6172200"/>
              <a:gd name="connsiteX73" fmla="*/ 2981203 w 5926499"/>
              <a:gd name="connsiteY73" fmla="*/ 1256756 h 6172200"/>
              <a:gd name="connsiteX74" fmla="*/ 2981203 w 5926499"/>
              <a:gd name="connsiteY74" fmla="*/ 1179469 h 6172200"/>
              <a:gd name="connsiteX75" fmla="*/ 1240972 w 5926499"/>
              <a:gd name="connsiteY75" fmla="*/ 1179469 h 6172200"/>
              <a:gd name="connsiteX76" fmla="*/ 1240972 w 5926499"/>
              <a:gd name="connsiteY76" fmla="*/ 1024346 h 6172200"/>
              <a:gd name="connsiteX77" fmla="*/ 2051188 w 5926499"/>
              <a:gd name="connsiteY77" fmla="*/ 1024346 h 6172200"/>
              <a:gd name="connsiteX78" fmla="*/ 2051188 w 5926499"/>
              <a:gd name="connsiteY78" fmla="*/ 828402 h 6172200"/>
              <a:gd name="connsiteX79" fmla="*/ 1240972 w 5926499"/>
              <a:gd name="connsiteY79" fmla="*/ 828402 h 6172200"/>
              <a:gd name="connsiteX80" fmla="*/ 1240972 w 5926499"/>
              <a:gd name="connsiteY80" fmla="*/ 695597 h 6172200"/>
              <a:gd name="connsiteX81" fmla="*/ 579440 w 5926499"/>
              <a:gd name="connsiteY81" fmla="*/ 695597 h 6172200"/>
              <a:gd name="connsiteX82" fmla="*/ 579440 w 5926499"/>
              <a:gd name="connsiteY82" fmla="*/ 504009 h 6172200"/>
              <a:gd name="connsiteX83" fmla="*/ 1240972 w 5926499"/>
              <a:gd name="connsiteY83" fmla="*/ 504009 h 6172200"/>
              <a:gd name="connsiteX84" fmla="*/ 1240972 w 5926499"/>
              <a:gd name="connsiteY84" fmla="*/ 447943 h 6172200"/>
              <a:gd name="connsiteX85" fmla="*/ 977276 w 5926499"/>
              <a:gd name="connsiteY85" fmla="*/ 447943 h 6172200"/>
              <a:gd name="connsiteX86" fmla="*/ 977276 w 5926499"/>
              <a:gd name="connsiteY86" fmla="*/ 370656 h 6172200"/>
              <a:gd name="connsiteX87" fmla="*/ 1240972 w 5926499"/>
              <a:gd name="connsiteY87" fmla="*/ 370656 h 617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5926499" h="6172200">
                <a:moveTo>
                  <a:pt x="1240972" y="0"/>
                </a:moveTo>
                <a:lnTo>
                  <a:pt x="5926499" y="0"/>
                </a:lnTo>
                <a:lnTo>
                  <a:pt x="5926499" y="6172200"/>
                </a:lnTo>
                <a:lnTo>
                  <a:pt x="1240972" y="6172200"/>
                </a:lnTo>
                <a:lnTo>
                  <a:pt x="1240972" y="6015988"/>
                </a:lnTo>
                <a:lnTo>
                  <a:pt x="92399" y="6015988"/>
                </a:lnTo>
                <a:lnTo>
                  <a:pt x="92399" y="5938701"/>
                </a:lnTo>
                <a:lnTo>
                  <a:pt x="1240972" y="5938701"/>
                </a:lnTo>
                <a:lnTo>
                  <a:pt x="1240972" y="5859778"/>
                </a:lnTo>
                <a:lnTo>
                  <a:pt x="497028" y="5859778"/>
                </a:lnTo>
                <a:lnTo>
                  <a:pt x="497028" y="5668190"/>
                </a:lnTo>
                <a:lnTo>
                  <a:pt x="1240972" y="5668190"/>
                </a:lnTo>
                <a:lnTo>
                  <a:pt x="1240972" y="5589267"/>
                </a:lnTo>
                <a:lnTo>
                  <a:pt x="2775704" y="5589267"/>
                </a:lnTo>
                <a:lnTo>
                  <a:pt x="2775704" y="5511980"/>
                </a:lnTo>
                <a:lnTo>
                  <a:pt x="1240972" y="5511980"/>
                </a:lnTo>
                <a:lnTo>
                  <a:pt x="1240972" y="5222694"/>
                </a:lnTo>
                <a:lnTo>
                  <a:pt x="2993421" y="5222694"/>
                </a:lnTo>
                <a:lnTo>
                  <a:pt x="2993421" y="5031107"/>
                </a:lnTo>
                <a:lnTo>
                  <a:pt x="1240972" y="5031107"/>
                </a:lnTo>
                <a:lnTo>
                  <a:pt x="1240972" y="4922382"/>
                </a:lnTo>
                <a:lnTo>
                  <a:pt x="225578" y="4922382"/>
                </a:lnTo>
                <a:lnTo>
                  <a:pt x="225578" y="4845095"/>
                </a:lnTo>
                <a:lnTo>
                  <a:pt x="1240972" y="4845095"/>
                </a:lnTo>
                <a:lnTo>
                  <a:pt x="1240972" y="4721133"/>
                </a:lnTo>
                <a:lnTo>
                  <a:pt x="2181818" y="4721133"/>
                </a:lnTo>
                <a:lnTo>
                  <a:pt x="2181818" y="4655818"/>
                </a:lnTo>
                <a:lnTo>
                  <a:pt x="1240972" y="4655818"/>
                </a:lnTo>
                <a:lnTo>
                  <a:pt x="1240972" y="4516481"/>
                </a:lnTo>
                <a:lnTo>
                  <a:pt x="497028" y="4516481"/>
                </a:lnTo>
                <a:lnTo>
                  <a:pt x="497028" y="4439194"/>
                </a:lnTo>
                <a:lnTo>
                  <a:pt x="1240972" y="4439194"/>
                </a:lnTo>
                <a:lnTo>
                  <a:pt x="1240972" y="4321628"/>
                </a:lnTo>
                <a:lnTo>
                  <a:pt x="2347278" y="4321628"/>
                </a:lnTo>
                <a:lnTo>
                  <a:pt x="2347278" y="4130040"/>
                </a:lnTo>
                <a:lnTo>
                  <a:pt x="1240972" y="4130040"/>
                </a:lnTo>
                <a:lnTo>
                  <a:pt x="1240972" y="3828776"/>
                </a:lnTo>
                <a:lnTo>
                  <a:pt x="2347278" y="3828776"/>
                </a:lnTo>
                <a:lnTo>
                  <a:pt x="2347278" y="3751489"/>
                </a:lnTo>
                <a:lnTo>
                  <a:pt x="1240972" y="3751489"/>
                </a:lnTo>
                <a:lnTo>
                  <a:pt x="1240972" y="3567249"/>
                </a:lnTo>
                <a:lnTo>
                  <a:pt x="544605" y="3567249"/>
                </a:lnTo>
                <a:lnTo>
                  <a:pt x="544605" y="3279866"/>
                </a:lnTo>
                <a:lnTo>
                  <a:pt x="1240972" y="3279866"/>
                </a:lnTo>
                <a:lnTo>
                  <a:pt x="1240972" y="3141069"/>
                </a:lnTo>
                <a:lnTo>
                  <a:pt x="0" y="3141069"/>
                </a:lnTo>
                <a:lnTo>
                  <a:pt x="0" y="3063782"/>
                </a:lnTo>
                <a:lnTo>
                  <a:pt x="1240972" y="3063782"/>
                </a:lnTo>
                <a:lnTo>
                  <a:pt x="1240972" y="2942953"/>
                </a:lnTo>
                <a:lnTo>
                  <a:pt x="343464" y="2942953"/>
                </a:lnTo>
                <a:lnTo>
                  <a:pt x="343464" y="2865666"/>
                </a:lnTo>
                <a:lnTo>
                  <a:pt x="1240972" y="2865666"/>
                </a:lnTo>
                <a:lnTo>
                  <a:pt x="1240972" y="2770414"/>
                </a:lnTo>
                <a:lnTo>
                  <a:pt x="2020709" y="2770414"/>
                </a:lnTo>
                <a:lnTo>
                  <a:pt x="2020709" y="2705099"/>
                </a:lnTo>
                <a:lnTo>
                  <a:pt x="1240972" y="2705099"/>
                </a:lnTo>
                <a:lnTo>
                  <a:pt x="1240972" y="2453364"/>
                </a:lnTo>
                <a:lnTo>
                  <a:pt x="2113162" y="2453364"/>
                </a:lnTo>
                <a:lnTo>
                  <a:pt x="2113162" y="2261777"/>
                </a:lnTo>
                <a:lnTo>
                  <a:pt x="1240972" y="2261777"/>
                </a:lnTo>
                <a:lnTo>
                  <a:pt x="1240972" y="2065018"/>
                </a:lnTo>
                <a:lnTo>
                  <a:pt x="544605" y="2065018"/>
                </a:lnTo>
                <a:lnTo>
                  <a:pt x="544605" y="1999703"/>
                </a:lnTo>
                <a:lnTo>
                  <a:pt x="1240972" y="1999703"/>
                </a:lnTo>
                <a:lnTo>
                  <a:pt x="1240972" y="1794507"/>
                </a:lnTo>
                <a:lnTo>
                  <a:pt x="2587402" y="1794507"/>
                </a:lnTo>
                <a:lnTo>
                  <a:pt x="2587402" y="1717220"/>
                </a:lnTo>
                <a:lnTo>
                  <a:pt x="1240972" y="1717220"/>
                </a:lnTo>
                <a:lnTo>
                  <a:pt x="1240972" y="1582782"/>
                </a:lnTo>
                <a:lnTo>
                  <a:pt x="191589" y="1582782"/>
                </a:lnTo>
                <a:lnTo>
                  <a:pt x="191589" y="1391193"/>
                </a:lnTo>
                <a:lnTo>
                  <a:pt x="1240972" y="1391193"/>
                </a:lnTo>
                <a:lnTo>
                  <a:pt x="1240972" y="1256756"/>
                </a:lnTo>
                <a:lnTo>
                  <a:pt x="2981203" y="1256756"/>
                </a:lnTo>
                <a:lnTo>
                  <a:pt x="2981203" y="1179469"/>
                </a:lnTo>
                <a:lnTo>
                  <a:pt x="1240972" y="1179469"/>
                </a:lnTo>
                <a:lnTo>
                  <a:pt x="1240972" y="1024346"/>
                </a:lnTo>
                <a:lnTo>
                  <a:pt x="2051188" y="1024346"/>
                </a:lnTo>
                <a:lnTo>
                  <a:pt x="2051188" y="828402"/>
                </a:lnTo>
                <a:lnTo>
                  <a:pt x="1240972" y="828402"/>
                </a:lnTo>
                <a:lnTo>
                  <a:pt x="1240972" y="695597"/>
                </a:lnTo>
                <a:lnTo>
                  <a:pt x="579440" y="695597"/>
                </a:lnTo>
                <a:lnTo>
                  <a:pt x="579440" y="504009"/>
                </a:lnTo>
                <a:lnTo>
                  <a:pt x="1240972" y="504009"/>
                </a:lnTo>
                <a:lnTo>
                  <a:pt x="1240972" y="447943"/>
                </a:lnTo>
                <a:lnTo>
                  <a:pt x="977276" y="447943"/>
                </a:lnTo>
                <a:lnTo>
                  <a:pt x="977276" y="370656"/>
                </a:lnTo>
                <a:lnTo>
                  <a:pt x="1240972" y="370656"/>
                </a:lnTo>
                <a:close/>
              </a:path>
            </a:pathLst>
          </a:custGeom>
          <a:solidFill>
            <a:schemeClr val="bg1">
              <a:lumMod val="95000"/>
            </a:schemeClr>
          </a:solidFill>
          <a:ln w="152400">
            <a:noFill/>
          </a:ln>
          <a:effectLst/>
        </p:spPr>
        <p:txBody>
          <a:bodyPr wrap="square" anchor="ctr">
            <a:noAutofit/>
          </a:bodyP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37963849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Break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52601556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Agenda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852146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92273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7F98B0-1969-4B0D-B39C-719F77064B57}"/>
              </a:ext>
            </a:extLst>
          </p:cNvPr>
          <p:cNvSpPr/>
          <p:nvPr userDrawn="1"/>
        </p:nvSpPr>
        <p:spPr>
          <a:xfrm>
            <a:off x="0" y="0"/>
            <a:ext cx="12192000" cy="6858000"/>
          </a:xfrm>
          <a:prstGeom prst="rect">
            <a:avLst/>
          </a:prstGeom>
          <a:solidFill>
            <a:schemeClr val="accent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Arc 2">
            <a:extLst>
              <a:ext uri="{FF2B5EF4-FFF2-40B4-BE49-F238E27FC236}">
                <a16:creationId xmlns:a16="http://schemas.microsoft.com/office/drawing/2014/main" id="{A0175121-4C90-40A9-B147-E4149E5190AE}"/>
              </a:ext>
            </a:extLst>
          </p:cNvPr>
          <p:cNvSpPr/>
          <p:nvPr userDrawn="1"/>
        </p:nvSpPr>
        <p:spPr>
          <a:xfrm>
            <a:off x="8301789" y="-866274"/>
            <a:ext cx="4066673" cy="4066673"/>
          </a:xfrm>
          <a:prstGeom prst="arc">
            <a:avLst>
              <a:gd name="adj1" fmla="val 1409913"/>
              <a:gd name="adj2" fmla="val 12880072"/>
            </a:avLst>
          </a:prstGeom>
          <a:ln w="19050">
            <a:solidFill>
              <a:schemeClr val="bg1">
                <a:alpha val="12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509561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74483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194542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C931360-7E41-4248-8AEF-AC858AB643B6}"/>
              </a:ext>
            </a:extLst>
          </p:cNvPr>
          <p:cNvSpPr/>
          <p:nvPr userDrawn="1"/>
        </p:nvSpPr>
        <p:spPr>
          <a:xfrm>
            <a:off x="0" y="0"/>
            <a:ext cx="12192000" cy="6858000"/>
          </a:xfrm>
          <a:prstGeom prst="rect">
            <a:avLst/>
          </a:prstGeom>
          <a:gradFill flip="none" rotWithShape="1">
            <a:gsLst>
              <a:gs pos="29000">
                <a:schemeClr val="accent1">
                  <a:lumMod val="5000"/>
                  <a:lumOff val="95000"/>
                  <a:alpha val="0"/>
                </a:schemeClr>
              </a:gs>
              <a:gs pos="66000">
                <a:schemeClr val="accent1">
                  <a:alpha val="58000"/>
                </a:schemeClr>
              </a:gs>
              <a:gs pos="80000">
                <a:schemeClr val="accent1">
                  <a:alpha val="61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731024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Contents slide layout">
    <p:bg>
      <p:bgPr>
        <a:solidFill>
          <a:schemeClr val="bg1"/>
        </a:solid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1" y="339509"/>
            <a:ext cx="12192000" cy="792605"/>
          </a:xfrm>
          <a:prstGeom prst="rect">
            <a:avLst/>
          </a:prstGeom>
        </p:spPr>
        <p:txBody>
          <a:bodyPr anchor="ctr"/>
          <a:lstStyle>
            <a:lvl1pPr marL="0" indent="0" algn="ctr">
              <a:lnSpc>
                <a:spcPct val="100000"/>
              </a:lnSpc>
              <a:buNone/>
              <a:defRPr sz="5400" b="0" baseline="0">
                <a:solidFill>
                  <a:schemeClr val="tx1">
                    <a:lumMod val="75000"/>
                    <a:lumOff val="2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8162500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ontents slide layout">
    <p:bg>
      <p:bgPr>
        <a:solidFill>
          <a:schemeClr val="bg1"/>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A0E8D5F8-DCBB-4697-978C-9F18383C891F}"/>
              </a:ext>
            </a:extLst>
          </p:cNvPr>
          <p:cNvSpPr/>
          <p:nvPr userDrawn="1"/>
        </p:nvSpPr>
        <p:spPr>
          <a:xfrm>
            <a:off x="0" y="161317"/>
            <a:ext cx="11191164" cy="1026038"/>
          </a:xfrm>
          <a:custGeom>
            <a:avLst/>
            <a:gdLst>
              <a:gd name="connsiteX0" fmla="*/ 0 w 11191164"/>
              <a:gd name="connsiteY0" fmla="*/ 0 h 1026038"/>
              <a:gd name="connsiteX1" fmla="*/ 10678145 w 11191164"/>
              <a:gd name="connsiteY1" fmla="*/ 0 h 1026038"/>
              <a:gd name="connsiteX2" fmla="*/ 11191164 w 11191164"/>
              <a:gd name="connsiteY2" fmla="*/ 513019 h 1026038"/>
              <a:gd name="connsiteX3" fmla="*/ 10678145 w 11191164"/>
              <a:gd name="connsiteY3" fmla="*/ 1026038 h 1026038"/>
              <a:gd name="connsiteX4" fmla="*/ 0 w 11191164"/>
              <a:gd name="connsiteY4" fmla="*/ 1026038 h 1026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91164" h="1026038">
                <a:moveTo>
                  <a:pt x="0" y="0"/>
                </a:moveTo>
                <a:lnTo>
                  <a:pt x="10678145" y="0"/>
                </a:lnTo>
                <a:cubicBezTo>
                  <a:pt x="10961478" y="0"/>
                  <a:pt x="11191164" y="229686"/>
                  <a:pt x="11191164" y="513019"/>
                </a:cubicBezTo>
                <a:cubicBezTo>
                  <a:pt x="11191164" y="796352"/>
                  <a:pt x="10961478" y="1026038"/>
                  <a:pt x="10678145" y="1026038"/>
                </a:cubicBezTo>
                <a:lnTo>
                  <a:pt x="0" y="1026038"/>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9"/>
          <p:cNvSpPr>
            <a:spLocks noGrp="1"/>
          </p:cNvSpPr>
          <p:nvPr>
            <p:ph type="body" sz="quarter" idx="10" hasCustomPrompt="1"/>
          </p:nvPr>
        </p:nvSpPr>
        <p:spPr>
          <a:xfrm>
            <a:off x="2120734" y="339509"/>
            <a:ext cx="9775991" cy="724247"/>
          </a:xfrm>
          <a:prstGeom prst="rect">
            <a:avLst/>
          </a:prstGeom>
        </p:spPr>
        <p:txBody>
          <a:bodyPr anchor="ctr"/>
          <a:lstStyle>
            <a:lvl1pPr marL="0" indent="0" algn="l">
              <a:buNone/>
              <a:defRPr sz="5400" b="0" baseline="0">
                <a:solidFill>
                  <a:schemeClr val="bg1"/>
                </a:solidFill>
                <a:latin typeface="+mj-lt"/>
                <a:cs typeface="Arial" pitchFamily="34" charset="0"/>
              </a:defRPr>
            </a:lvl1pPr>
          </a:lstStyle>
          <a:p>
            <a:pPr lvl="0"/>
            <a:r>
              <a:rPr lang="en-US" altLang="ko-KR" dirty="0"/>
              <a:t>BASIC LAYOUT</a:t>
            </a:r>
          </a:p>
        </p:txBody>
      </p:sp>
      <p:sp>
        <p:nvSpPr>
          <p:cNvPr id="4" name="Freeform: Shape 3">
            <a:extLst>
              <a:ext uri="{FF2B5EF4-FFF2-40B4-BE49-F238E27FC236}">
                <a16:creationId xmlns:a16="http://schemas.microsoft.com/office/drawing/2014/main" id="{1FC942A5-2D0D-4483-A217-3F3729323734}"/>
              </a:ext>
            </a:extLst>
          </p:cNvPr>
          <p:cNvSpPr/>
          <p:nvPr userDrawn="1"/>
        </p:nvSpPr>
        <p:spPr>
          <a:xfrm>
            <a:off x="0" y="161317"/>
            <a:ext cx="1668083" cy="1026038"/>
          </a:xfrm>
          <a:custGeom>
            <a:avLst/>
            <a:gdLst>
              <a:gd name="connsiteX0" fmla="*/ 5086770 w 5086770"/>
              <a:gd name="connsiteY0" fmla="*/ 1174706 h 3128874"/>
              <a:gd name="connsiteX1" fmla="*/ 5086770 w 5086770"/>
              <a:gd name="connsiteY1" fmla="*/ 1184663 h 3128874"/>
              <a:gd name="connsiteX2" fmla="*/ 5079830 w 5086770"/>
              <a:gd name="connsiteY2" fmla="*/ 1185820 h 3128874"/>
              <a:gd name="connsiteX3" fmla="*/ 5078289 w 5086770"/>
              <a:gd name="connsiteY3" fmla="*/ 1182737 h 3128874"/>
              <a:gd name="connsiteX4" fmla="*/ 5078289 w 5086770"/>
              <a:gd name="connsiteY4" fmla="*/ 1179654 h 3128874"/>
              <a:gd name="connsiteX5" fmla="*/ 1690658 w 5086770"/>
              <a:gd name="connsiteY5" fmla="*/ 810655 h 3128874"/>
              <a:gd name="connsiteX6" fmla="*/ 1349061 w 5086770"/>
              <a:gd name="connsiteY6" fmla="*/ 1934928 h 3128874"/>
              <a:gd name="connsiteX7" fmla="*/ 2035854 w 5086770"/>
              <a:gd name="connsiteY7" fmla="*/ 1934928 h 3128874"/>
              <a:gd name="connsiteX8" fmla="*/ 3765314 w 5086770"/>
              <a:gd name="connsiteY8" fmla="*/ 0 h 3128874"/>
              <a:gd name="connsiteX9" fmla="*/ 4465138 w 5086770"/>
              <a:gd name="connsiteY9" fmla="*/ 0 h 3128874"/>
              <a:gd name="connsiteX10" fmla="*/ 4675955 w 5086770"/>
              <a:gd name="connsiteY10" fmla="*/ 0 h 3128874"/>
              <a:gd name="connsiteX11" fmla="*/ 4659036 w 5086770"/>
              <a:gd name="connsiteY11" fmla="*/ 34412 h 3128874"/>
              <a:gd name="connsiteX12" fmla="*/ 4651327 w 5086770"/>
              <a:gd name="connsiteY12" fmla="*/ 45203 h 3128874"/>
              <a:gd name="connsiteX13" fmla="*/ 4648245 w 5086770"/>
              <a:gd name="connsiteY13" fmla="*/ 51368 h 3128874"/>
              <a:gd name="connsiteX14" fmla="*/ 4483319 w 5086770"/>
              <a:gd name="connsiteY14" fmla="*/ 361184 h 3128874"/>
              <a:gd name="connsiteX15" fmla="*/ 4480236 w 5086770"/>
              <a:gd name="connsiteY15" fmla="*/ 373515 h 3128874"/>
              <a:gd name="connsiteX16" fmla="*/ 4474071 w 5086770"/>
              <a:gd name="connsiteY16" fmla="*/ 398176 h 3128874"/>
              <a:gd name="connsiteX17" fmla="*/ 4450950 w 5086770"/>
              <a:gd name="connsiteY17" fmla="*/ 498367 h 3128874"/>
              <a:gd name="connsiteX18" fmla="*/ 4440161 w 5086770"/>
              <a:gd name="connsiteY18" fmla="*/ 527652 h 3128874"/>
              <a:gd name="connsiteX19" fmla="*/ 4441700 w 5086770"/>
              <a:gd name="connsiteY19" fmla="*/ 539983 h 3128874"/>
              <a:gd name="connsiteX20" fmla="*/ 4437078 w 5086770"/>
              <a:gd name="connsiteY20" fmla="*/ 561562 h 3128874"/>
              <a:gd name="connsiteX21" fmla="*/ 4433995 w 5086770"/>
              <a:gd name="connsiteY21" fmla="*/ 576976 h 3128874"/>
              <a:gd name="connsiteX22" fmla="*/ 4433994 w 5086770"/>
              <a:gd name="connsiteY22" fmla="*/ 578519 h 3128874"/>
              <a:gd name="connsiteX23" fmla="*/ 4413956 w 5086770"/>
              <a:gd name="connsiteY23" fmla="*/ 797393 h 3128874"/>
              <a:gd name="connsiteX24" fmla="*/ 4438619 w 5086770"/>
              <a:gd name="connsiteY24" fmla="*/ 996230 h 3128874"/>
              <a:gd name="connsiteX25" fmla="*/ 4433995 w 5086770"/>
              <a:gd name="connsiteY25" fmla="*/ 1016268 h 3128874"/>
              <a:gd name="connsiteX26" fmla="*/ 4435536 w 5086770"/>
              <a:gd name="connsiteY26" fmla="*/ 1025517 h 3128874"/>
              <a:gd name="connsiteX27" fmla="*/ 4437078 w 5086770"/>
              <a:gd name="connsiteY27" fmla="*/ 1027057 h 3128874"/>
              <a:gd name="connsiteX28" fmla="*/ 4432452 w 5086770"/>
              <a:gd name="connsiteY28" fmla="*/ 1048636 h 3128874"/>
              <a:gd name="connsiteX29" fmla="*/ 4413956 w 5086770"/>
              <a:gd name="connsiteY29" fmla="*/ 1085630 h 3128874"/>
              <a:gd name="connsiteX30" fmla="*/ 4196623 w 5086770"/>
              <a:gd name="connsiteY30" fmla="*/ 1389280 h 3128874"/>
              <a:gd name="connsiteX31" fmla="*/ 4085645 w 5086770"/>
              <a:gd name="connsiteY31" fmla="*/ 1597365 h 3128874"/>
              <a:gd name="connsiteX32" fmla="*/ 4216661 w 5086770"/>
              <a:gd name="connsiteY32" fmla="*/ 1697556 h 3128874"/>
              <a:gd name="connsiteX33" fmla="*/ 4250571 w 5086770"/>
              <a:gd name="connsiteY33" fmla="*/ 1811617 h 3128874"/>
              <a:gd name="connsiteX34" fmla="*/ 4173502 w 5086770"/>
              <a:gd name="connsiteY34" fmla="*/ 1888685 h 3128874"/>
              <a:gd name="connsiteX35" fmla="*/ 4213578 w 5086770"/>
              <a:gd name="connsiteY35" fmla="*/ 2022784 h 3128874"/>
              <a:gd name="connsiteX36" fmla="*/ 4347678 w 5086770"/>
              <a:gd name="connsiteY36" fmla="*/ 2090605 h 3128874"/>
              <a:gd name="connsiteX37" fmla="*/ 4233616 w 5086770"/>
              <a:gd name="connsiteY37" fmla="*/ 2138388 h 3128874"/>
              <a:gd name="connsiteX38" fmla="*/ 4227451 w 5086770"/>
              <a:gd name="connsiteY38" fmla="*/ 2258616 h 3128874"/>
              <a:gd name="connsiteX39" fmla="*/ 4350761 w 5086770"/>
              <a:gd name="connsiteY39" fmla="*/ 2320270 h 3128874"/>
              <a:gd name="connsiteX40" fmla="*/ 4333805 w 5086770"/>
              <a:gd name="connsiteY40" fmla="*/ 2462077 h 3128874"/>
              <a:gd name="connsiteX41" fmla="*/ 4467905 w 5086770"/>
              <a:gd name="connsiteY41" fmla="*/ 2719486 h 3128874"/>
              <a:gd name="connsiteX42" fmla="*/ 4800655 w 5086770"/>
              <a:gd name="connsiteY42" fmla="*/ 2748491 h 3128874"/>
              <a:gd name="connsiteX43" fmla="*/ 4838191 w 5086770"/>
              <a:gd name="connsiteY43" fmla="*/ 2744074 h 3128874"/>
              <a:gd name="connsiteX44" fmla="*/ 4863823 w 5086770"/>
              <a:gd name="connsiteY44" fmla="*/ 2765476 h 3128874"/>
              <a:gd name="connsiteX45" fmla="*/ 4934321 w 5086770"/>
              <a:gd name="connsiteY45" fmla="*/ 2911083 h 3128874"/>
              <a:gd name="connsiteX46" fmla="*/ 4964162 w 5086770"/>
              <a:gd name="connsiteY46" fmla="*/ 3074402 h 3128874"/>
              <a:gd name="connsiteX47" fmla="*/ 4967647 w 5086770"/>
              <a:gd name="connsiteY47" fmla="*/ 3128874 h 3128874"/>
              <a:gd name="connsiteX48" fmla="*/ 4465138 w 5086770"/>
              <a:gd name="connsiteY48" fmla="*/ 3128874 h 3128874"/>
              <a:gd name="connsiteX49" fmla="*/ 4465138 w 5086770"/>
              <a:gd name="connsiteY49" fmla="*/ 3127460 h 3128874"/>
              <a:gd name="connsiteX50" fmla="*/ 3765314 w 5086770"/>
              <a:gd name="connsiteY50" fmla="*/ 3127460 h 3128874"/>
              <a:gd name="connsiteX51" fmla="*/ 1175459 w 5086770"/>
              <a:gd name="connsiteY51" fmla="*/ 0 h 3128874"/>
              <a:gd name="connsiteX52" fmla="*/ 2229594 w 5086770"/>
              <a:gd name="connsiteY52" fmla="*/ 0 h 3128874"/>
              <a:gd name="connsiteX53" fmla="*/ 3404781 w 5086770"/>
              <a:gd name="connsiteY53" fmla="*/ 3127460 h 3128874"/>
              <a:gd name="connsiteX54" fmla="*/ 2392789 w 5086770"/>
              <a:gd name="connsiteY54" fmla="*/ 3127460 h 3128874"/>
              <a:gd name="connsiteX55" fmla="*/ 2236317 w 5086770"/>
              <a:gd name="connsiteY55" fmla="*/ 2611186 h 3128874"/>
              <a:gd name="connsiteX56" fmla="*/ 1139165 w 5086770"/>
              <a:gd name="connsiteY56" fmla="*/ 2611186 h 3128874"/>
              <a:gd name="connsiteX57" fmla="*/ 986721 w 5086770"/>
              <a:gd name="connsiteY57" fmla="*/ 3127460 h 3128874"/>
              <a:gd name="connsiteX58" fmla="*/ 0 w 5086770"/>
              <a:gd name="connsiteY58" fmla="*/ 3127460 h 3128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086770" h="3128874">
                <a:moveTo>
                  <a:pt x="5086770" y="1174706"/>
                </a:moveTo>
                <a:lnTo>
                  <a:pt x="5086770" y="1184663"/>
                </a:lnTo>
                <a:lnTo>
                  <a:pt x="5079830" y="1185820"/>
                </a:lnTo>
                <a:cubicBezTo>
                  <a:pt x="5079829" y="1184277"/>
                  <a:pt x="5078289" y="1184277"/>
                  <a:pt x="5078289" y="1182737"/>
                </a:cubicBezTo>
                <a:lnTo>
                  <a:pt x="5078289" y="1179654"/>
                </a:lnTo>
                <a:close/>
                <a:moveTo>
                  <a:pt x="1690658" y="810655"/>
                </a:moveTo>
                <a:lnTo>
                  <a:pt x="1349061" y="1934928"/>
                </a:lnTo>
                <a:lnTo>
                  <a:pt x="2035854" y="1934928"/>
                </a:lnTo>
                <a:close/>
                <a:moveTo>
                  <a:pt x="3765314" y="0"/>
                </a:moveTo>
                <a:lnTo>
                  <a:pt x="4465138" y="0"/>
                </a:lnTo>
                <a:lnTo>
                  <a:pt x="4675955" y="0"/>
                </a:lnTo>
                <a:lnTo>
                  <a:pt x="4659036" y="34412"/>
                </a:lnTo>
                <a:cubicBezTo>
                  <a:pt x="4655952" y="37496"/>
                  <a:pt x="4652870" y="40578"/>
                  <a:pt x="4651327" y="45203"/>
                </a:cubicBezTo>
                <a:cubicBezTo>
                  <a:pt x="4649787" y="48285"/>
                  <a:pt x="4649788" y="49827"/>
                  <a:pt x="4648245" y="51368"/>
                </a:cubicBezTo>
                <a:cubicBezTo>
                  <a:pt x="4632831" y="72947"/>
                  <a:pt x="4528018" y="224002"/>
                  <a:pt x="4483319" y="361184"/>
                </a:cubicBezTo>
                <a:cubicBezTo>
                  <a:pt x="4481777" y="365808"/>
                  <a:pt x="4480236" y="368891"/>
                  <a:pt x="4480236" y="373515"/>
                </a:cubicBezTo>
                <a:cubicBezTo>
                  <a:pt x="4478694" y="381223"/>
                  <a:pt x="4475612" y="390471"/>
                  <a:pt x="4474071" y="398176"/>
                </a:cubicBezTo>
                <a:cubicBezTo>
                  <a:pt x="4466362" y="432087"/>
                  <a:pt x="4458657" y="465997"/>
                  <a:pt x="4450950" y="498367"/>
                </a:cubicBezTo>
                <a:cubicBezTo>
                  <a:pt x="4444783" y="506073"/>
                  <a:pt x="4440160" y="516863"/>
                  <a:pt x="4440161" y="527652"/>
                </a:cubicBezTo>
                <a:cubicBezTo>
                  <a:pt x="4440160" y="532277"/>
                  <a:pt x="4440160" y="535360"/>
                  <a:pt x="4441700" y="539983"/>
                </a:cubicBezTo>
                <a:cubicBezTo>
                  <a:pt x="4440161" y="547691"/>
                  <a:pt x="4438618" y="555397"/>
                  <a:pt x="4437078" y="561562"/>
                </a:cubicBezTo>
                <a:cubicBezTo>
                  <a:pt x="4435535" y="566187"/>
                  <a:pt x="4433995" y="570810"/>
                  <a:pt x="4433995" y="576976"/>
                </a:cubicBezTo>
                <a:cubicBezTo>
                  <a:pt x="4433995" y="576976"/>
                  <a:pt x="4433994" y="578519"/>
                  <a:pt x="4433994" y="578519"/>
                </a:cubicBezTo>
                <a:cubicBezTo>
                  <a:pt x="4417039" y="674083"/>
                  <a:pt x="4407790" y="755776"/>
                  <a:pt x="4413956" y="797393"/>
                </a:cubicBezTo>
                <a:cubicBezTo>
                  <a:pt x="4421664" y="846717"/>
                  <a:pt x="4440160" y="929951"/>
                  <a:pt x="4438619" y="996230"/>
                </a:cubicBezTo>
                <a:cubicBezTo>
                  <a:pt x="4435535" y="1002395"/>
                  <a:pt x="4433995" y="1008560"/>
                  <a:pt x="4433995" y="1016268"/>
                </a:cubicBezTo>
                <a:cubicBezTo>
                  <a:pt x="4433995" y="1019351"/>
                  <a:pt x="4435536" y="1022434"/>
                  <a:pt x="4435536" y="1025517"/>
                </a:cubicBezTo>
                <a:cubicBezTo>
                  <a:pt x="4435536" y="1025517"/>
                  <a:pt x="4435535" y="1027057"/>
                  <a:pt x="4437078" y="1027057"/>
                </a:cubicBezTo>
                <a:cubicBezTo>
                  <a:pt x="4435536" y="1034764"/>
                  <a:pt x="4433994" y="1042471"/>
                  <a:pt x="4432452" y="1048636"/>
                </a:cubicBezTo>
                <a:lnTo>
                  <a:pt x="4413956" y="1085630"/>
                </a:lnTo>
                <a:cubicBezTo>
                  <a:pt x="4369257" y="1164240"/>
                  <a:pt x="4258278" y="1339957"/>
                  <a:pt x="4196623" y="1389280"/>
                </a:cubicBezTo>
                <a:cubicBezTo>
                  <a:pt x="4128802" y="1441687"/>
                  <a:pt x="4062523" y="1538793"/>
                  <a:pt x="4085645" y="1597365"/>
                </a:cubicBezTo>
                <a:cubicBezTo>
                  <a:pt x="4119555" y="1660562"/>
                  <a:pt x="4181210" y="1688307"/>
                  <a:pt x="4216661" y="1697556"/>
                </a:cubicBezTo>
                <a:cubicBezTo>
                  <a:pt x="4252112" y="1706804"/>
                  <a:pt x="4275233" y="1779247"/>
                  <a:pt x="4250571" y="1811617"/>
                </a:cubicBezTo>
                <a:cubicBezTo>
                  <a:pt x="4225909" y="1843985"/>
                  <a:pt x="4187375" y="1853233"/>
                  <a:pt x="4173502" y="1888685"/>
                </a:cubicBezTo>
                <a:cubicBezTo>
                  <a:pt x="4159630" y="1924137"/>
                  <a:pt x="4153465" y="1998123"/>
                  <a:pt x="4213578" y="2022784"/>
                </a:cubicBezTo>
                <a:cubicBezTo>
                  <a:pt x="4259818" y="2041281"/>
                  <a:pt x="4349219" y="2081356"/>
                  <a:pt x="4347678" y="2090605"/>
                </a:cubicBezTo>
                <a:cubicBezTo>
                  <a:pt x="4346136" y="2099853"/>
                  <a:pt x="4250570" y="2107561"/>
                  <a:pt x="4233616" y="2138388"/>
                </a:cubicBezTo>
                <a:cubicBezTo>
                  <a:pt x="4216660" y="2169216"/>
                  <a:pt x="4204330" y="2220080"/>
                  <a:pt x="4227451" y="2258616"/>
                </a:cubicBezTo>
                <a:cubicBezTo>
                  <a:pt x="4250571" y="2297149"/>
                  <a:pt x="4332264" y="2292526"/>
                  <a:pt x="4350761" y="2320270"/>
                </a:cubicBezTo>
                <a:cubicBezTo>
                  <a:pt x="4381588" y="2371135"/>
                  <a:pt x="4358466" y="2378843"/>
                  <a:pt x="4333805" y="2462077"/>
                </a:cubicBezTo>
                <a:cubicBezTo>
                  <a:pt x="4306060" y="2551476"/>
                  <a:pt x="4302977" y="2650125"/>
                  <a:pt x="4467905" y="2719486"/>
                </a:cubicBezTo>
                <a:cubicBezTo>
                  <a:pt x="4562314" y="2758983"/>
                  <a:pt x="4694054" y="2758743"/>
                  <a:pt x="4800655" y="2748491"/>
                </a:cubicBezTo>
                <a:lnTo>
                  <a:pt x="4838191" y="2744074"/>
                </a:lnTo>
                <a:lnTo>
                  <a:pt x="4863823" y="2765476"/>
                </a:lnTo>
                <a:cubicBezTo>
                  <a:pt x="4895578" y="2799449"/>
                  <a:pt x="4917344" y="2847230"/>
                  <a:pt x="4934321" y="2911083"/>
                </a:cubicBezTo>
                <a:cubicBezTo>
                  <a:pt x="4945640" y="2953651"/>
                  <a:pt x="4957371" y="3013267"/>
                  <a:pt x="4964162" y="3074402"/>
                </a:cubicBezTo>
                <a:lnTo>
                  <a:pt x="4967647" y="3128874"/>
                </a:lnTo>
                <a:lnTo>
                  <a:pt x="4465138" y="3128874"/>
                </a:lnTo>
                <a:lnTo>
                  <a:pt x="4465138" y="3127460"/>
                </a:lnTo>
                <a:lnTo>
                  <a:pt x="3765314" y="3127460"/>
                </a:lnTo>
                <a:close/>
                <a:moveTo>
                  <a:pt x="1175459" y="0"/>
                </a:moveTo>
                <a:lnTo>
                  <a:pt x="2229594" y="0"/>
                </a:lnTo>
                <a:lnTo>
                  <a:pt x="3404781" y="3127460"/>
                </a:lnTo>
                <a:lnTo>
                  <a:pt x="2392789" y="3127460"/>
                </a:lnTo>
                <a:lnTo>
                  <a:pt x="2236317" y="2611186"/>
                </a:lnTo>
                <a:lnTo>
                  <a:pt x="1139165" y="2611186"/>
                </a:lnTo>
                <a:lnTo>
                  <a:pt x="986721" y="3127460"/>
                </a:lnTo>
                <a:lnTo>
                  <a:pt x="0" y="312746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A01515AE-4193-4204-AAE3-28BCF655ED34}"/>
              </a:ext>
            </a:extLst>
          </p:cNvPr>
          <p:cNvSpPr/>
          <p:nvPr userDrawn="1"/>
        </p:nvSpPr>
        <p:spPr>
          <a:xfrm>
            <a:off x="11288971" y="161317"/>
            <a:ext cx="903029" cy="1026038"/>
          </a:xfrm>
          <a:custGeom>
            <a:avLst/>
            <a:gdLst>
              <a:gd name="connsiteX0" fmla="*/ 513019 w 903029"/>
              <a:gd name="connsiteY0" fmla="*/ 0 h 1026038"/>
              <a:gd name="connsiteX1" fmla="*/ 903029 w 903029"/>
              <a:gd name="connsiteY1" fmla="*/ 0 h 1026038"/>
              <a:gd name="connsiteX2" fmla="*/ 903029 w 903029"/>
              <a:gd name="connsiteY2" fmla="*/ 1026038 h 1026038"/>
              <a:gd name="connsiteX3" fmla="*/ 513019 w 903029"/>
              <a:gd name="connsiteY3" fmla="*/ 1026038 h 1026038"/>
              <a:gd name="connsiteX4" fmla="*/ 0 w 903029"/>
              <a:gd name="connsiteY4" fmla="*/ 513019 h 1026038"/>
              <a:gd name="connsiteX5" fmla="*/ 513019 w 903029"/>
              <a:gd name="connsiteY5" fmla="*/ 0 h 1026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3029" h="1026038">
                <a:moveTo>
                  <a:pt x="513019" y="0"/>
                </a:moveTo>
                <a:lnTo>
                  <a:pt x="903029" y="0"/>
                </a:lnTo>
                <a:lnTo>
                  <a:pt x="903029" y="1026038"/>
                </a:lnTo>
                <a:lnTo>
                  <a:pt x="513019" y="1026038"/>
                </a:lnTo>
                <a:cubicBezTo>
                  <a:pt x="229686" y="1026038"/>
                  <a:pt x="0" y="796352"/>
                  <a:pt x="0" y="513019"/>
                </a:cubicBezTo>
                <a:cubicBezTo>
                  <a:pt x="0" y="229686"/>
                  <a:pt x="229686" y="0"/>
                  <a:pt x="513019"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10287618"/>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slideLayout" Target="../slideLayouts/slideLayout14.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slideLayout" Target="../slideLayouts/slideLayout13.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1046580"/>
      </p:ext>
    </p:extLst>
  </p:cSld>
  <p:clrMap bg1="lt1" tx1="dk1" bg2="lt2" tx2="dk2" accent1="accent1" accent2="accent2" accent3="accent3" accent4="accent4" accent5="accent5" accent6="accent6" hlink="hlink" folHlink="folHlink"/>
  <p:sldLayoutIdLst>
    <p:sldLayoutId id="2147483655" r:id="rId1"/>
  </p:sldLayoutIdLst>
  <p:hf sldNum="0" hdr="0" ftr="0"/>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0174220"/>
      </p:ext>
    </p:extLst>
  </p:cSld>
  <p:clrMap bg1="lt1" tx1="dk1" bg2="lt2" tx2="dk2" accent1="accent1" accent2="accent2" accent3="accent3" accent4="accent4" accent5="accent5" accent6="accent6" hlink="hlink" folHlink="folHlink"/>
  <p:sldLayoutIdLst>
    <p:sldLayoutId id="2147483731" r:id="rId1"/>
    <p:sldLayoutId id="2147483737" r:id="rId2"/>
    <p:sldLayoutId id="2147483739" r:id="rId3"/>
    <p:sldLayoutId id="2147483736" r:id="rId4"/>
    <p:sldLayoutId id="2147483740" r:id="rId5"/>
    <p:sldLayoutId id="2147483741" r:id="rId6"/>
    <p:sldLayoutId id="2147483742" r:id="rId7"/>
    <p:sldLayoutId id="2147483738" r:id="rId8"/>
    <p:sldLayoutId id="2147483743" r:id="rId9"/>
    <p:sldLayoutId id="2147483745" r:id="rId10"/>
    <p:sldLayoutId id="2147483747" r:id="rId11"/>
    <p:sldLayoutId id="2147483746" r:id="rId12"/>
    <p:sldLayoutId id="2147483744" r:id="rId13"/>
  </p:sldLayoutIdLst>
  <p:hf sldNum="0" hdr="0" ftr="0"/>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5178107"/>
      </p:ext>
    </p:extLst>
  </p:cSld>
  <p:clrMap bg1="lt1" tx1="dk1" bg2="lt2" tx2="dk2" accent1="accent1" accent2="accent2" accent3="accent3" accent4="accent4" accent5="accent5" accent6="accent6" hlink="hlink" folHlink="folHlink"/>
  <p:sldLayoutIdLst>
    <p:sldLayoutId id="2147483685" r:id="rId1"/>
  </p:sldLayoutIdLst>
  <p:hf sldNum="0" hdr="0" ftr="0"/>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a:extLst>
              <a:ext uri="{FF2B5EF4-FFF2-40B4-BE49-F238E27FC236}">
                <a16:creationId xmlns:a16="http://schemas.microsoft.com/office/drawing/2014/main" id="{682245DB-E119-4DA8-858C-9DCF0F54C9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80"/>
            <a:ext cx="12192000" cy="6857620"/>
          </a:xfrm>
          <a:prstGeom prst="rect">
            <a:avLst/>
          </a:prstGeom>
          <a:solidFill>
            <a:srgbClr val="AA313F"/>
          </a:solidFill>
        </p:spPr>
      </p:pic>
      <p:sp>
        <p:nvSpPr>
          <p:cNvPr id="3" name="TextBox 12">
            <a:extLst>
              <a:ext uri="{FF2B5EF4-FFF2-40B4-BE49-F238E27FC236}">
                <a16:creationId xmlns:a16="http://schemas.microsoft.com/office/drawing/2014/main" id="{3C18F540-BA74-4179-A9B8-C325A2CDD3D5}"/>
              </a:ext>
            </a:extLst>
          </p:cNvPr>
          <p:cNvSpPr txBox="1"/>
          <p:nvPr/>
        </p:nvSpPr>
        <p:spPr>
          <a:xfrm>
            <a:off x="6490604" y="1490008"/>
            <a:ext cx="5326131" cy="1938992"/>
          </a:xfrm>
          <a:prstGeom prst="rect">
            <a:avLst/>
          </a:prstGeom>
          <a:noFill/>
        </p:spPr>
        <p:txBody>
          <a:bodyPr wrap="square" rtlCol="0" anchor="ctr">
            <a:spAutoFit/>
          </a:bodyPr>
          <a:lstStyle/>
          <a:p>
            <a:pPr algn="ctr"/>
            <a:r>
              <a:rPr lang="de-DE" altLang="ko-KR" sz="6000" dirty="0">
                <a:solidFill>
                  <a:schemeClr val="tx2">
                    <a:lumMod val="75000"/>
                  </a:schemeClr>
                </a:solidFill>
                <a:latin typeface="CMU Serif" panose="02000803000000000000" pitchFamily="2" charset="0"/>
                <a:ea typeface="CMU Serif" panose="02000803000000000000" pitchFamily="2" charset="0"/>
                <a:cs typeface="CMU Serif" panose="02000803000000000000" pitchFamily="2" charset="0"/>
              </a:rPr>
              <a:t>Mietspiegel in Polen</a:t>
            </a:r>
          </a:p>
        </p:txBody>
      </p:sp>
      <p:sp>
        <p:nvSpPr>
          <p:cNvPr id="4" name="TextBox 13">
            <a:extLst>
              <a:ext uri="{FF2B5EF4-FFF2-40B4-BE49-F238E27FC236}">
                <a16:creationId xmlns:a16="http://schemas.microsoft.com/office/drawing/2014/main" id="{3622A8E5-3A43-426F-B56D-7776DF78C8F0}"/>
              </a:ext>
            </a:extLst>
          </p:cNvPr>
          <p:cNvSpPr txBox="1"/>
          <p:nvPr/>
        </p:nvSpPr>
        <p:spPr>
          <a:xfrm>
            <a:off x="7186076" y="3321553"/>
            <a:ext cx="3935185" cy="2103589"/>
          </a:xfrm>
          <a:prstGeom prst="rect">
            <a:avLst/>
          </a:prstGeom>
          <a:noFill/>
        </p:spPr>
        <p:txBody>
          <a:bodyPr wrap="square" rtlCol="0" anchor="ctr">
            <a:spAutoFit/>
          </a:bodyPr>
          <a:lstStyle/>
          <a:p>
            <a:pPr algn="ctr"/>
            <a:r>
              <a:rPr lang="de-DE" altLang="ko-KR" sz="1867" dirty="0">
                <a:solidFill>
                  <a:schemeClr val="tx2">
                    <a:lumMod val="75000"/>
                  </a:schemeClr>
                </a:solidFill>
                <a:latin typeface="CMU Serif" panose="02000803000000000000" pitchFamily="2" charset="0"/>
                <a:ea typeface="CMU Serif" panose="02000803000000000000" pitchFamily="2" charset="0"/>
                <a:cs typeface="CMU Serif" panose="02000803000000000000" pitchFamily="2" charset="0"/>
              </a:rPr>
              <a:t>Shiny App</a:t>
            </a:r>
          </a:p>
          <a:p>
            <a:pPr algn="ctr"/>
            <a:endParaRPr lang="de-DE" altLang="ko-KR" sz="1867" dirty="0">
              <a:solidFill>
                <a:schemeClr val="tx2">
                  <a:lumMod val="75000"/>
                </a:schemeClr>
              </a:solidFill>
              <a:latin typeface="CMU Serif" panose="02000803000000000000" pitchFamily="2" charset="0"/>
              <a:ea typeface="CMU Serif" panose="02000803000000000000" pitchFamily="2" charset="0"/>
              <a:cs typeface="CMU Serif" panose="02000803000000000000" pitchFamily="2" charset="0"/>
            </a:endParaRPr>
          </a:p>
          <a:p>
            <a:pPr algn="ctr"/>
            <a:endParaRPr lang="de-DE" altLang="ko-KR" sz="1867" dirty="0">
              <a:solidFill>
                <a:schemeClr val="tx2">
                  <a:lumMod val="75000"/>
                </a:schemeClr>
              </a:solidFill>
              <a:latin typeface="CMU Serif" panose="02000803000000000000" pitchFamily="2" charset="0"/>
              <a:ea typeface="CMU Serif" panose="02000803000000000000" pitchFamily="2" charset="0"/>
              <a:cs typeface="CMU Serif" panose="02000803000000000000" pitchFamily="2" charset="0"/>
            </a:endParaRPr>
          </a:p>
          <a:p>
            <a:pPr algn="ctr"/>
            <a:r>
              <a:rPr lang="de-DE" altLang="ko-KR" sz="1867" dirty="0">
                <a:solidFill>
                  <a:schemeClr val="tx2">
                    <a:lumMod val="75000"/>
                  </a:schemeClr>
                </a:solidFill>
                <a:latin typeface="CMU Serif" panose="02000803000000000000" pitchFamily="2" charset="0"/>
                <a:ea typeface="CMU Serif" panose="02000803000000000000" pitchFamily="2" charset="0"/>
                <a:cs typeface="CMU Serif" panose="02000803000000000000" pitchFamily="2" charset="0"/>
              </a:rPr>
              <a:t>Abschlusspräsentation präsentiert von Nico Dilger, Bojidar Ivanov, Peter Okruhlica</a:t>
            </a:r>
          </a:p>
        </p:txBody>
      </p:sp>
      <p:sp>
        <p:nvSpPr>
          <p:cNvPr id="6" name="Textfeld 5">
            <a:extLst>
              <a:ext uri="{FF2B5EF4-FFF2-40B4-BE49-F238E27FC236}">
                <a16:creationId xmlns:a16="http://schemas.microsoft.com/office/drawing/2014/main" id="{4000D09F-CF4C-9C8E-064B-736A30CFF6EF}"/>
              </a:ext>
            </a:extLst>
          </p:cNvPr>
          <p:cNvSpPr txBox="1"/>
          <p:nvPr/>
        </p:nvSpPr>
        <p:spPr>
          <a:xfrm>
            <a:off x="7376575" y="6341331"/>
            <a:ext cx="3554185" cy="369332"/>
          </a:xfrm>
          <a:prstGeom prst="rect">
            <a:avLst/>
          </a:prstGeom>
          <a:noFill/>
        </p:spPr>
        <p:txBody>
          <a:bodyPr wrap="square" rtlCol="0">
            <a:spAutoFit/>
          </a:bodyPr>
          <a:lstStyle/>
          <a:p>
            <a:fld id="{BE52D749-2839-497C-94DD-A2CA221E83C7}" type="datetime2">
              <a:rPr lang="de-DE" smtClean="0">
                <a:solidFill>
                  <a:schemeClr val="accent1"/>
                </a:solidFill>
                <a:latin typeface="CMU Serif" panose="02000803000000000000" pitchFamily="2" charset="0"/>
                <a:ea typeface="CMU Serif" panose="02000803000000000000" pitchFamily="2" charset="0"/>
                <a:cs typeface="CMU Serif" panose="02000803000000000000" pitchFamily="2" charset="0"/>
              </a:rPr>
              <a:t>Freitag, 27. Dezember 2024</a:t>
            </a:fld>
            <a:endParaRPr lang="de-DE" dirty="0">
              <a:solidFill>
                <a:schemeClr val="accent1"/>
              </a:solidFill>
              <a:latin typeface="CMU Serif" panose="02000803000000000000" pitchFamily="2" charset="0"/>
              <a:ea typeface="CMU Serif" panose="02000803000000000000" pitchFamily="2" charset="0"/>
              <a:cs typeface="CMU Serif" panose="02000803000000000000" pitchFamily="2" charset="0"/>
            </a:endParaRPr>
          </a:p>
        </p:txBody>
      </p:sp>
    </p:spTree>
    <p:extLst>
      <p:ext uri="{BB962C8B-B14F-4D97-AF65-F5344CB8AC3E}">
        <p14:creationId xmlns:p14="http://schemas.microsoft.com/office/powerpoint/2010/main" val="2262231274"/>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48A2979-A456-4286-B8FC-8FF4C0C58EFD}"/>
              </a:ext>
            </a:extLst>
          </p:cNvPr>
          <p:cNvSpPr txBox="1"/>
          <p:nvPr/>
        </p:nvSpPr>
        <p:spPr>
          <a:xfrm>
            <a:off x="1670957" y="550281"/>
            <a:ext cx="5446295" cy="842538"/>
          </a:xfrm>
          <a:prstGeom prst="rect">
            <a:avLst/>
          </a:prstGeom>
          <a:noFill/>
        </p:spPr>
        <p:txBody>
          <a:bodyPr wrap="square" rtlCol="0" anchor="ctr">
            <a:spAutoFit/>
          </a:bodyPr>
          <a:lstStyle/>
          <a:p>
            <a:pPr algn="ctr">
              <a:lnSpc>
                <a:spcPts val="5400"/>
              </a:lnSpc>
            </a:pPr>
            <a:r>
              <a:rPr lang="de-DE" altLang="ko-KR" sz="6000" dirty="0">
                <a:solidFill>
                  <a:srgbClr val="002060"/>
                </a:solidFill>
                <a:latin typeface="CMU Serif" panose="02000803000000000000" pitchFamily="2" charset="0"/>
                <a:ea typeface="CMU Serif" panose="02000803000000000000" pitchFamily="2" charset="0"/>
                <a:cs typeface="CMU Serif" panose="02000803000000000000" pitchFamily="2" charset="0"/>
              </a:rPr>
              <a:t>Gliederung</a:t>
            </a:r>
            <a:endParaRPr lang="de-DE" altLang="ko-KR" sz="6000" dirty="0">
              <a:solidFill>
                <a:schemeClr val="accent1"/>
              </a:solidFill>
              <a:latin typeface="CMU Serif" panose="02000803000000000000" pitchFamily="2" charset="0"/>
              <a:ea typeface="CMU Serif" panose="02000803000000000000" pitchFamily="2" charset="0"/>
              <a:cs typeface="CMU Serif" panose="02000803000000000000" pitchFamily="2" charset="0"/>
            </a:endParaRPr>
          </a:p>
        </p:txBody>
      </p:sp>
      <p:sp>
        <p:nvSpPr>
          <p:cNvPr id="153" name="Freeform: Shape 152">
            <a:extLst>
              <a:ext uri="{FF2B5EF4-FFF2-40B4-BE49-F238E27FC236}">
                <a16:creationId xmlns:a16="http://schemas.microsoft.com/office/drawing/2014/main" id="{F3B4A34E-C246-47F5-A863-109A43C0757D}"/>
              </a:ext>
            </a:extLst>
          </p:cNvPr>
          <p:cNvSpPr/>
          <p:nvPr/>
        </p:nvSpPr>
        <p:spPr>
          <a:xfrm>
            <a:off x="437433" y="352759"/>
            <a:ext cx="1473009" cy="906048"/>
          </a:xfrm>
          <a:custGeom>
            <a:avLst/>
            <a:gdLst>
              <a:gd name="connsiteX0" fmla="*/ 5086770 w 5086770"/>
              <a:gd name="connsiteY0" fmla="*/ 1174706 h 3128874"/>
              <a:gd name="connsiteX1" fmla="*/ 5086770 w 5086770"/>
              <a:gd name="connsiteY1" fmla="*/ 1184663 h 3128874"/>
              <a:gd name="connsiteX2" fmla="*/ 5079830 w 5086770"/>
              <a:gd name="connsiteY2" fmla="*/ 1185820 h 3128874"/>
              <a:gd name="connsiteX3" fmla="*/ 5078289 w 5086770"/>
              <a:gd name="connsiteY3" fmla="*/ 1182737 h 3128874"/>
              <a:gd name="connsiteX4" fmla="*/ 5078289 w 5086770"/>
              <a:gd name="connsiteY4" fmla="*/ 1179654 h 3128874"/>
              <a:gd name="connsiteX5" fmla="*/ 1690658 w 5086770"/>
              <a:gd name="connsiteY5" fmla="*/ 810655 h 3128874"/>
              <a:gd name="connsiteX6" fmla="*/ 1349061 w 5086770"/>
              <a:gd name="connsiteY6" fmla="*/ 1934928 h 3128874"/>
              <a:gd name="connsiteX7" fmla="*/ 2035854 w 5086770"/>
              <a:gd name="connsiteY7" fmla="*/ 1934928 h 3128874"/>
              <a:gd name="connsiteX8" fmla="*/ 3765314 w 5086770"/>
              <a:gd name="connsiteY8" fmla="*/ 0 h 3128874"/>
              <a:gd name="connsiteX9" fmla="*/ 4465138 w 5086770"/>
              <a:gd name="connsiteY9" fmla="*/ 0 h 3128874"/>
              <a:gd name="connsiteX10" fmla="*/ 4675955 w 5086770"/>
              <a:gd name="connsiteY10" fmla="*/ 0 h 3128874"/>
              <a:gd name="connsiteX11" fmla="*/ 4659036 w 5086770"/>
              <a:gd name="connsiteY11" fmla="*/ 34412 h 3128874"/>
              <a:gd name="connsiteX12" fmla="*/ 4651327 w 5086770"/>
              <a:gd name="connsiteY12" fmla="*/ 45203 h 3128874"/>
              <a:gd name="connsiteX13" fmla="*/ 4648245 w 5086770"/>
              <a:gd name="connsiteY13" fmla="*/ 51368 h 3128874"/>
              <a:gd name="connsiteX14" fmla="*/ 4483319 w 5086770"/>
              <a:gd name="connsiteY14" fmla="*/ 361184 h 3128874"/>
              <a:gd name="connsiteX15" fmla="*/ 4480236 w 5086770"/>
              <a:gd name="connsiteY15" fmla="*/ 373515 h 3128874"/>
              <a:gd name="connsiteX16" fmla="*/ 4474071 w 5086770"/>
              <a:gd name="connsiteY16" fmla="*/ 398176 h 3128874"/>
              <a:gd name="connsiteX17" fmla="*/ 4450950 w 5086770"/>
              <a:gd name="connsiteY17" fmla="*/ 498367 h 3128874"/>
              <a:gd name="connsiteX18" fmla="*/ 4440161 w 5086770"/>
              <a:gd name="connsiteY18" fmla="*/ 527652 h 3128874"/>
              <a:gd name="connsiteX19" fmla="*/ 4441700 w 5086770"/>
              <a:gd name="connsiteY19" fmla="*/ 539983 h 3128874"/>
              <a:gd name="connsiteX20" fmla="*/ 4437078 w 5086770"/>
              <a:gd name="connsiteY20" fmla="*/ 561562 h 3128874"/>
              <a:gd name="connsiteX21" fmla="*/ 4433995 w 5086770"/>
              <a:gd name="connsiteY21" fmla="*/ 576976 h 3128874"/>
              <a:gd name="connsiteX22" fmla="*/ 4433994 w 5086770"/>
              <a:gd name="connsiteY22" fmla="*/ 578519 h 3128874"/>
              <a:gd name="connsiteX23" fmla="*/ 4413956 w 5086770"/>
              <a:gd name="connsiteY23" fmla="*/ 797393 h 3128874"/>
              <a:gd name="connsiteX24" fmla="*/ 4438619 w 5086770"/>
              <a:gd name="connsiteY24" fmla="*/ 996230 h 3128874"/>
              <a:gd name="connsiteX25" fmla="*/ 4433995 w 5086770"/>
              <a:gd name="connsiteY25" fmla="*/ 1016268 h 3128874"/>
              <a:gd name="connsiteX26" fmla="*/ 4435536 w 5086770"/>
              <a:gd name="connsiteY26" fmla="*/ 1025517 h 3128874"/>
              <a:gd name="connsiteX27" fmla="*/ 4437078 w 5086770"/>
              <a:gd name="connsiteY27" fmla="*/ 1027057 h 3128874"/>
              <a:gd name="connsiteX28" fmla="*/ 4432452 w 5086770"/>
              <a:gd name="connsiteY28" fmla="*/ 1048636 h 3128874"/>
              <a:gd name="connsiteX29" fmla="*/ 4413956 w 5086770"/>
              <a:gd name="connsiteY29" fmla="*/ 1085630 h 3128874"/>
              <a:gd name="connsiteX30" fmla="*/ 4196623 w 5086770"/>
              <a:gd name="connsiteY30" fmla="*/ 1389280 h 3128874"/>
              <a:gd name="connsiteX31" fmla="*/ 4085645 w 5086770"/>
              <a:gd name="connsiteY31" fmla="*/ 1597365 h 3128874"/>
              <a:gd name="connsiteX32" fmla="*/ 4216661 w 5086770"/>
              <a:gd name="connsiteY32" fmla="*/ 1697556 h 3128874"/>
              <a:gd name="connsiteX33" fmla="*/ 4250571 w 5086770"/>
              <a:gd name="connsiteY33" fmla="*/ 1811617 h 3128874"/>
              <a:gd name="connsiteX34" fmla="*/ 4173502 w 5086770"/>
              <a:gd name="connsiteY34" fmla="*/ 1888685 h 3128874"/>
              <a:gd name="connsiteX35" fmla="*/ 4213578 w 5086770"/>
              <a:gd name="connsiteY35" fmla="*/ 2022784 h 3128874"/>
              <a:gd name="connsiteX36" fmla="*/ 4347678 w 5086770"/>
              <a:gd name="connsiteY36" fmla="*/ 2090605 h 3128874"/>
              <a:gd name="connsiteX37" fmla="*/ 4233616 w 5086770"/>
              <a:gd name="connsiteY37" fmla="*/ 2138388 h 3128874"/>
              <a:gd name="connsiteX38" fmla="*/ 4227451 w 5086770"/>
              <a:gd name="connsiteY38" fmla="*/ 2258616 h 3128874"/>
              <a:gd name="connsiteX39" fmla="*/ 4350761 w 5086770"/>
              <a:gd name="connsiteY39" fmla="*/ 2320270 h 3128874"/>
              <a:gd name="connsiteX40" fmla="*/ 4333805 w 5086770"/>
              <a:gd name="connsiteY40" fmla="*/ 2462077 h 3128874"/>
              <a:gd name="connsiteX41" fmla="*/ 4467905 w 5086770"/>
              <a:gd name="connsiteY41" fmla="*/ 2719486 h 3128874"/>
              <a:gd name="connsiteX42" fmla="*/ 4800655 w 5086770"/>
              <a:gd name="connsiteY42" fmla="*/ 2748491 h 3128874"/>
              <a:gd name="connsiteX43" fmla="*/ 4838191 w 5086770"/>
              <a:gd name="connsiteY43" fmla="*/ 2744074 h 3128874"/>
              <a:gd name="connsiteX44" fmla="*/ 4863823 w 5086770"/>
              <a:gd name="connsiteY44" fmla="*/ 2765476 h 3128874"/>
              <a:gd name="connsiteX45" fmla="*/ 4934321 w 5086770"/>
              <a:gd name="connsiteY45" fmla="*/ 2911083 h 3128874"/>
              <a:gd name="connsiteX46" fmla="*/ 4964162 w 5086770"/>
              <a:gd name="connsiteY46" fmla="*/ 3074402 h 3128874"/>
              <a:gd name="connsiteX47" fmla="*/ 4967647 w 5086770"/>
              <a:gd name="connsiteY47" fmla="*/ 3128874 h 3128874"/>
              <a:gd name="connsiteX48" fmla="*/ 4465138 w 5086770"/>
              <a:gd name="connsiteY48" fmla="*/ 3128874 h 3128874"/>
              <a:gd name="connsiteX49" fmla="*/ 4465138 w 5086770"/>
              <a:gd name="connsiteY49" fmla="*/ 3127460 h 3128874"/>
              <a:gd name="connsiteX50" fmla="*/ 3765314 w 5086770"/>
              <a:gd name="connsiteY50" fmla="*/ 3127460 h 3128874"/>
              <a:gd name="connsiteX51" fmla="*/ 1175459 w 5086770"/>
              <a:gd name="connsiteY51" fmla="*/ 0 h 3128874"/>
              <a:gd name="connsiteX52" fmla="*/ 2229594 w 5086770"/>
              <a:gd name="connsiteY52" fmla="*/ 0 h 3128874"/>
              <a:gd name="connsiteX53" fmla="*/ 3404781 w 5086770"/>
              <a:gd name="connsiteY53" fmla="*/ 3127460 h 3128874"/>
              <a:gd name="connsiteX54" fmla="*/ 2392789 w 5086770"/>
              <a:gd name="connsiteY54" fmla="*/ 3127460 h 3128874"/>
              <a:gd name="connsiteX55" fmla="*/ 2236317 w 5086770"/>
              <a:gd name="connsiteY55" fmla="*/ 2611186 h 3128874"/>
              <a:gd name="connsiteX56" fmla="*/ 1139165 w 5086770"/>
              <a:gd name="connsiteY56" fmla="*/ 2611186 h 3128874"/>
              <a:gd name="connsiteX57" fmla="*/ 986721 w 5086770"/>
              <a:gd name="connsiteY57" fmla="*/ 3127460 h 3128874"/>
              <a:gd name="connsiteX58" fmla="*/ 0 w 5086770"/>
              <a:gd name="connsiteY58" fmla="*/ 3127460 h 3128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086770" h="3128874">
                <a:moveTo>
                  <a:pt x="5086770" y="1174706"/>
                </a:moveTo>
                <a:lnTo>
                  <a:pt x="5086770" y="1184663"/>
                </a:lnTo>
                <a:lnTo>
                  <a:pt x="5079830" y="1185820"/>
                </a:lnTo>
                <a:cubicBezTo>
                  <a:pt x="5079829" y="1184277"/>
                  <a:pt x="5078289" y="1184277"/>
                  <a:pt x="5078289" y="1182737"/>
                </a:cubicBezTo>
                <a:lnTo>
                  <a:pt x="5078289" y="1179654"/>
                </a:lnTo>
                <a:close/>
                <a:moveTo>
                  <a:pt x="1690658" y="810655"/>
                </a:moveTo>
                <a:lnTo>
                  <a:pt x="1349061" y="1934928"/>
                </a:lnTo>
                <a:lnTo>
                  <a:pt x="2035854" y="1934928"/>
                </a:lnTo>
                <a:close/>
                <a:moveTo>
                  <a:pt x="3765314" y="0"/>
                </a:moveTo>
                <a:lnTo>
                  <a:pt x="4465138" y="0"/>
                </a:lnTo>
                <a:lnTo>
                  <a:pt x="4675955" y="0"/>
                </a:lnTo>
                <a:lnTo>
                  <a:pt x="4659036" y="34412"/>
                </a:lnTo>
                <a:cubicBezTo>
                  <a:pt x="4655952" y="37496"/>
                  <a:pt x="4652870" y="40578"/>
                  <a:pt x="4651327" y="45203"/>
                </a:cubicBezTo>
                <a:cubicBezTo>
                  <a:pt x="4649787" y="48285"/>
                  <a:pt x="4649788" y="49827"/>
                  <a:pt x="4648245" y="51368"/>
                </a:cubicBezTo>
                <a:cubicBezTo>
                  <a:pt x="4632831" y="72947"/>
                  <a:pt x="4528018" y="224002"/>
                  <a:pt x="4483319" y="361184"/>
                </a:cubicBezTo>
                <a:cubicBezTo>
                  <a:pt x="4481777" y="365808"/>
                  <a:pt x="4480236" y="368891"/>
                  <a:pt x="4480236" y="373515"/>
                </a:cubicBezTo>
                <a:cubicBezTo>
                  <a:pt x="4478694" y="381223"/>
                  <a:pt x="4475612" y="390471"/>
                  <a:pt x="4474071" y="398176"/>
                </a:cubicBezTo>
                <a:cubicBezTo>
                  <a:pt x="4466362" y="432087"/>
                  <a:pt x="4458657" y="465997"/>
                  <a:pt x="4450950" y="498367"/>
                </a:cubicBezTo>
                <a:cubicBezTo>
                  <a:pt x="4444783" y="506073"/>
                  <a:pt x="4440160" y="516863"/>
                  <a:pt x="4440161" y="527652"/>
                </a:cubicBezTo>
                <a:cubicBezTo>
                  <a:pt x="4440160" y="532277"/>
                  <a:pt x="4440160" y="535360"/>
                  <a:pt x="4441700" y="539983"/>
                </a:cubicBezTo>
                <a:cubicBezTo>
                  <a:pt x="4440161" y="547691"/>
                  <a:pt x="4438618" y="555397"/>
                  <a:pt x="4437078" y="561562"/>
                </a:cubicBezTo>
                <a:cubicBezTo>
                  <a:pt x="4435535" y="566187"/>
                  <a:pt x="4433995" y="570810"/>
                  <a:pt x="4433995" y="576976"/>
                </a:cubicBezTo>
                <a:cubicBezTo>
                  <a:pt x="4433995" y="576976"/>
                  <a:pt x="4433994" y="578519"/>
                  <a:pt x="4433994" y="578519"/>
                </a:cubicBezTo>
                <a:cubicBezTo>
                  <a:pt x="4417039" y="674083"/>
                  <a:pt x="4407790" y="755776"/>
                  <a:pt x="4413956" y="797393"/>
                </a:cubicBezTo>
                <a:cubicBezTo>
                  <a:pt x="4421664" y="846717"/>
                  <a:pt x="4440160" y="929951"/>
                  <a:pt x="4438619" y="996230"/>
                </a:cubicBezTo>
                <a:cubicBezTo>
                  <a:pt x="4435535" y="1002395"/>
                  <a:pt x="4433995" y="1008560"/>
                  <a:pt x="4433995" y="1016268"/>
                </a:cubicBezTo>
                <a:cubicBezTo>
                  <a:pt x="4433995" y="1019351"/>
                  <a:pt x="4435536" y="1022434"/>
                  <a:pt x="4435536" y="1025517"/>
                </a:cubicBezTo>
                <a:cubicBezTo>
                  <a:pt x="4435536" y="1025517"/>
                  <a:pt x="4435535" y="1027057"/>
                  <a:pt x="4437078" y="1027057"/>
                </a:cubicBezTo>
                <a:cubicBezTo>
                  <a:pt x="4435536" y="1034764"/>
                  <a:pt x="4433994" y="1042471"/>
                  <a:pt x="4432452" y="1048636"/>
                </a:cubicBezTo>
                <a:lnTo>
                  <a:pt x="4413956" y="1085630"/>
                </a:lnTo>
                <a:cubicBezTo>
                  <a:pt x="4369257" y="1164240"/>
                  <a:pt x="4258278" y="1339957"/>
                  <a:pt x="4196623" y="1389280"/>
                </a:cubicBezTo>
                <a:cubicBezTo>
                  <a:pt x="4128802" y="1441687"/>
                  <a:pt x="4062523" y="1538793"/>
                  <a:pt x="4085645" y="1597365"/>
                </a:cubicBezTo>
                <a:cubicBezTo>
                  <a:pt x="4119555" y="1660562"/>
                  <a:pt x="4181210" y="1688307"/>
                  <a:pt x="4216661" y="1697556"/>
                </a:cubicBezTo>
                <a:cubicBezTo>
                  <a:pt x="4252112" y="1706804"/>
                  <a:pt x="4275233" y="1779247"/>
                  <a:pt x="4250571" y="1811617"/>
                </a:cubicBezTo>
                <a:cubicBezTo>
                  <a:pt x="4225909" y="1843985"/>
                  <a:pt x="4187375" y="1853233"/>
                  <a:pt x="4173502" y="1888685"/>
                </a:cubicBezTo>
                <a:cubicBezTo>
                  <a:pt x="4159630" y="1924137"/>
                  <a:pt x="4153465" y="1998123"/>
                  <a:pt x="4213578" y="2022784"/>
                </a:cubicBezTo>
                <a:cubicBezTo>
                  <a:pt x="4259818" y="2041281"/>
                  <a:pt x="4349219" y="2081356"/>
                  <a:pt x="4347678" y="2090605"/>
                </a:cubicBezTo>
                <a:cubicBezTo>
                  <a:pt x="4346136" y="2099853"/>
                  <a:pt x="4250570" y="2107561"/>
                  <a:pt x="4233616" y="2138388"/>
                </a:cubicBezTo>
                <a:cubicBezTo>
                  <a:pt x="4216660" y="2169216"/>
                  <a:pt x="4204330" y="2220080"/>
                  <a:pt x="4227451" y="2258616"/>
                </a:cubicBezTo>
                <a:cubicBezTo>
                  <a:pt x="4250571" y="2297149"/>
                  <a:pt x="4332264" y="2292526"/>
                  <a:pt x="4350761" y="2320270"/>
                </a:cubicBezTo>
                <a:cubicBezTo>
                  <a:pt x="4381588" y="2371135"/>
                  <a:pt x="4358466" y="2378843"/>
                  <a:pt x="4333805" y="2462077"/>
                </a:cubicBezTo>
                <a:cubicBezTo>
                  <a:pt x="4306060" y="2551476"/>
                  <a:pt x="4302977" y="2650125"/>
                  <a:pt x="4467905" y="2719486"/>
                </a:cubicBezTo>
                <a:cubicBezTo>
                  <a:pt x="4562314" y="2758983"/>
                  <a:pt x="4694054" y="2758743"/>
                  <a:pt x="4800655" y="2748491"/>
                </a:cubicBezTo>
                <a:lnTo>
                  <a:pt x="4838191" y="2744074"/>
                </a:lnTo>
                <a:lnTo>
                  <a:pt x="4863823" y="2765476"/>
                </a:lnTo>
                <a:cubicBezTo>
                  <a:pt x="4895578" y="2799449"/>
                  <a:pt x="4917344" y="2847230"/>
                  <a:pt x="4934321" y="2911083"/>
                </a:cubicBezTo>
                <a:cubicBezTo>
                  <a:pt x="4945640" y="2953651"/>
                  <a:pt x="4957371" y="3013267"/>
                  <a:pt x="4964162" y="3074402"/>
                </a:cubicBezTo>
                <a:lnTo>
                  <a:pt x="4967647" y="3128874"/>
                </a:lnTo>
                <a:lnTo>
                  <a:pt x="4465138" y="3128874"/>
                </a:lnTo>
                <a:lnTo>
                  <a:pt x="4465138" y="3127460"/>
                </a:lnTo>
                <a:lnTo>
                  <a:pt x="3765314" y="3127460"/>
                </a:lnTo>
                <a:close/>
                <a:moveTo>
                  <a:pt x="1175459" y="0"/>
                </a:moveTo>
                <a:lnTo>
                  <a:pt x="2229594" y="0"/>
                </a:lnTo>
                <a:lnTo>
                  <a:pt x="3404781" y="3127460"/>
                </a:lnTo>
                <a:lnTo>
                  <a:pt x="2392789" y="3127460"/>
                </a:lnTo>
                <a:lnTo>
                  <a:pt x="2236317" y="2611186"/>
                </a:lnTo>
                <a:lnTo>
                  <a:pt x="1139165" y="2611186"/>
                </a:lnTo>
                <a:lnTo>
                  <a:pt x="986721" y="3127460"/>
                </a:lnTo>
                <a:lnTo>
                  <a:pt x="0" y="3127460"/>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hteck 1">
            <a:extLst>
              <a:ext uri="{FF2B5EF4-FFF2-40B4-BE49-F238E27FC236}">
                <a16:creationId xmlns:a16="http://schemas.microsoft.com/office/drawing/2014/main" id="{96AA9A24-87CF-4FD9-A062-3E8FD5FCE155}"/>
              </a:ext>
            </a:extLst>
          </p:cNvPr>
          <p:cNvSpPr/>
          <p:nvPr/>
        </p:nvSpPr>
        <p:spPr>
          <a:xfrm>
            <a:off x="-39394" y="6497053"/>
            <a:ext cx="12270787" cy="425115"/>
          </a:xfrm>
          <a:prstGeom prst="rect">
            <a:avLst/>
          </a:prstGeom>
          <a:solidFill>
            <a:srgbClr val="AA31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Textfeld 2">
            <a:extLst>
              <a:ext uri="{FF2B5EF4-FFF2-40B4-BE49-F238E27FC236}">
                <a16:creationId xmlns:a16="http://schemas.microsoft.com/office/drawing/2014/main" id="{569E23AF-B412-1D98-2A67-3BFC83F561B5}"/>
              </a:ext>
            </a:extLst>
          </p:cNvPr>
          <p:cNvSpPr txBox="1"/>
          <p:nvPr/>
        </p:nvSpPr>
        <p:spPr>
          <a:xfrm>
            <a:off x="437433" y="1551214"/>
            <a:ext cx="11319138" cy="923330"/>
          </a:xfrm>
          <a:prstGeom prst="rect">
            <a:avLst/>
          </a:prstGeom>
          <a:noFill/>
        </p:spPr>
        <p:txBody>
          <a:bodyPr wrap="square" rtlCol="0">
            <a:spAutoFit/>
          </a:bodyPr>
          <a:lstStyle/>
          <a:p>
            <a:pPr marL="285750" indent="-285750">
              <a:buFont typeface="Arial" panose="020B0604020202020204" pitchFamily="34" charset="0"/>
              <a:buChar char="•"/>
            </a:pPr>
            <a:r>
              <a:rPr lang="de-DE" dirty="0">
                <a:latin typeface="CMU Serif" panose="02000803000000000000" pitchFamily="2" charset="0"/>
                <a:ea typeface="CMU Serif" panose="02000803000000000000" pitchFamily="2" charset="0"/>
                <a:cs typeface="CMU Serif" panose="02000803000000000000" pitchFamily="2" charset="0"/>
              </a:rPr>
              <a:t>1.</a:t>
            </a:r>
          </a:p>
          <a:p>
            <a:pPr marL="285750" indent="-285750">
              <a:buFont typeface="Arial" panose="020B0604020202020204" pitchFamily="34" charset="0"/>
              <a:buChar char="•"/>
            </a:pPr>
            <a:r>
              <a:rPr lang="de-DE" dirty="0">
                <a:latin typeface="CMU Serif" panose="02000803000000000000" pitchFamily="2" charset="0"/>
                <a:ea typeface="CMU Serif" panose="02000803000000000000" pitchFamily="2" charset="0"/>
                <a:cs typeface="CMU Serif" panose="02000803000000000000" pitchFamily="2" charset="0"/>
              </a:rPr>
              <a:t>2.</a:t>
            </a:r>
          </a:p>
          <a:p>
            <a:pPr marL="285750" indent="-285750">
              <a:buFont typeface="Arial" panose="020B0604020202020204" pitchFamily="34" charset="0"/>
              <a:buChar char="•"/>
            </a:pPr>
            <a:r>
              <a:rPr lang="de-DE" dirty="0">
                <a:latin typeface="CMU Serif" panose="02000803000000000000" pitchFamily="2" charset="0"/>
                <a:ea typeface="CMU Serif" panose="02000803000000000000" pitchFamily="2" charset="0"/>
                <a:cs typeface="CMU Serif" panose="02000803000000000000" pitchFamily="2" charset="0"/>
              </a:rPr>
              <a:t>3.</a:t>
            </a:r>
          </a:p>
        </p:txBody>
      </p:sp>
    </p:spTree>
    <p:extLst>
      <p:ext uri="{BB962C8B-B14F-4D97-AF65-F5344CB8AC3E}">
        <p14:creationId xmlns:p14="http://schemas.microsoft.com/office/powerpoint/2010/main" val="1100588271"/>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CE16E697-57B2-D5BE-30E9-FB79C99CCA31}"/>
              </a:ext>
            </a:extLst>
          </p:cNvPr>
          <p:cNvSpPr>
            <a:spLocks noGrp="1"/>
          </p:cNvSpPr>
          <p:nvPr>
            <p:ph type="body" sz="quarter" idx="10"/>
          </p:nvPr>
        </p:nvSpPr>
        <p:spPr>
          <a:xfrm>
            <a:off x="1825089" y="385818"/>
            <a:ext cx="9008918" cy="724247"/>
          </a:xfrm>
        </p:spPr>
        <p:txBody>
          <a:bodyPr/>
          <a:lstStyle/>
          <a:p>
            <a:r>
              <a:rPr lang="de-DE" dirty="0">
                <a:latin typeface="CMU Serif" panose="02000803000000000000" pitchFamily="2" charset="0"/>
                <a:ea typeface="CMU Serif" panose="02000803000000000000" pitchFamily="2" charset="0"/>
                <a:cs typeface="CMU Serif" panose="02000803000000000000" pitchFamily="2" charset="0"/>
              </a:rPr>
              <a:t>Aussortierte Variablen 1.</a:t>
            </a:r>
          </a:p>
        </p:txBody>
      </p:sp>
      <p:sp>
        <p:nvSpPr>
          <p:cNvPr id="4" name="Textfeld 3">
            <a:extLst>
              <a:ext uri="{FF2B5EF4-FFF2-40B4-BE49-F238E27FC236}">
                <a16:creationId xmlns:a16="http://schemas.microsoft.com/office/drawing/2014/main" id="{C67D19E8-8394-7DFC-52BB-D75E6E5A50EF}"/>
              </a:ext>
            </a:extLst>
          </p:cNvPr>
          <p:cNvSpPr txBox="1"/>
          <p:nvPr/>
        </p:nvSpPr>
        <p:spPr>
          <a:xfrm>
            <a:off x="221796" y="1494063"/>
            <a:ext cx="11748407" cy="5386090"/>
          </a:xfrm>
          <a:prstGeom prst="rect">
            <a:avLst/>
          </a:prstGeom>
          <a:noFill/>
        </p:spPr>
        <p:txBody>
          <a:bodyPr wrap="square" rtlCol="0">
            <a:spAutoFit/>
          </a:bodyPr>
          <a:lstStyle/>
          <a:p>
            <a:r>
              <a:rPr lang="de-DE" sz="2200" u="sng" dirty="0">
                <a:solidFill>
                  <a:schemeClr val="accent1"/>
                </a:solidFill>
                <a:latin typeface="CMU Serif" panose="02000803000000000000" pitchFamily="2" charset="0"/>
                <a:ea typeface="CMU Serif" panose="02000803000000000000" pitchFamily="2" charset="0"/>
                <a:cs typeface="CMU Serif" panose="02000803000000000000" pitchFamily="2" charset="0"/>
              </a:rPr>
              <a:t>Aussortiert wegen schlecht gepflegten Daten:</a:t>
            </a:r>
          </a:p>
          <a:p>
            <a:pPr marL="342900" indent="-342900">
              <a:buFont typeface="Arial" panose="020B0604020202020204" pitchFamily="34" charset="0"/>
              <a:buChar char="•"/>
            </a:pPr>
            <a:r>
              <a:rPr lang="de-DE" sz="2200" dirty="0" err="1">
                <a:solidFill>
                  <a:schemeClr val="accent1"/>
                </a:solidFill>
                <a:latin typeface="CMU Serif" panose="02000803000000000000" pitchFamily="2" charset="0"/>
                <a:ea typeface="CMU Serif" panose="02000803000000000000" pitchFamily="2" charset="0"/>
                <a:cs typeface="CMU Serif" panose="02000803000000000000" pitchFamily="2" charset="0"/>
              </a:rPr>
              <a:t>condition</a:t>
            </a:r>
            <a:endParaRPr lang="de-DE" sz="2200" dirty="0">
              <a:solidFill>
                <a:schemeClr val="accent1"/>
              </a:solidFill>
              <a:latin typeface="CMU Serif" panose="02000803000000000000" pitchFamily="2" charset="0"/>
              <a:ea typeface="CMU Serif" panose="02000803000000000000" pitchFamily="2" charset="0"/>
              <a:cs typeface="CMU Serif" panose="02000803000000000000" pitchFamily="2" charset="0"/>
            </a:endParaRPr>
          </a:p>
          <a:p>
            <a:pPr marL="342900" indent="-342900">
              <a:buFont typeface="Arial" panose="020B0604020202020204" pitchFamily="34" charset="0"/>
              <a:buChar char="•"/>
            </a:pPr>
            <a:endParaRPr lang="de-DE" sz="2200" dirty="0">
              <a:solidFill>
                <a:schemeClr val="accent1"/>
              </a:solidFill>
              <a:latin typeface="CMU Serif" panose="02000803000000000000" pitchFamily="2" charset="0"/>
              <a:ea typeface="CMU Serif" panose="02000803000000000000" pitchFamily="2" charset="0"/>
              <a:cs typeface="CMU Serif" panose="02000803000000000000" pitchFamily="2" charset="0"/>
            </a:endParaRPr>
          </a:p>
          <a:p>
            <a:r>
              <a:rPr lang="de-DE" sz="2200" dirty="0">
                <a:solidFill>
                  <a:schemeClr val="accent1"/>
                </a:solidFill>
                <a:latin typeface="CMU Serif" panose="02000803000000000000" pitchFamily="2" charset="0"/>
                <a:ea typeface="CMU Serif" panose="02000803000000000000" pitchFamily="2" charset="0"/>
                <a:cs typeface="CMU Serif" panose="02000803000000000000" pitchFamily="2" charset="0"/>
              </a:rPr>
              <a:t>Die Variable </a:t>
            </a:r>
            <a:r>
              <a:rPr lang="de-DE" sz="2200" dirty="0" err="1">
                <a:solidFill>
                  <a:schemeClr val="accent1"/>
                </a:solidFill>
                <a:latin typeface="CMU Serif" panose="02000803000000000000" pitchFamily="2" charset="0"/>
                <a:ea typeface="CMU Serif" panose="02000803000000000000" pitchFamily="2" charset="0"/>
                <a:cs typeface="CMU Serif" panose="02000803000000000000" pitchFamily="2" charset="0"/>
              </a:rPr>
              <a:t>condition</a:t>
            </a:r>
            <a:r>
              <a:rPr lang="de-DE" sz="2200" dirty="0">
                <a:solidFill>
                  <a:schemeClr val="accent1"/>
                </a:solidFill>
                <a:latin typeface="CMU Serif" panose="02000803000000000000" pitchFamily="2" charset="0"/>
                <a:ea typeface="CMU Serif" panose="02000803000000000000" pitchFamily="2" charset="0"/>
                <a:cs typeface="CMU Serif" panose="02000803000000000000" pitchFamily="2" charset="0"/>
              </a:rPr>
              <a:t> hatte in unserem Datensatz nur eine Ausprägung und zwar „premium“ bei 2520 Einträgen. Restliche 6329 Einträge waren N/A.</a:t>
            </a:r>
          </a:p>
          <a:p>
            <a:pPr marL="342900" indent="-342900">
              <a:buFont typeface="Arial" panose="020B0604020202020204" pitchFamily="34" charset="0"/>
              <a:buChar char="•"/>
            </a:pPr>
            <a:endParaRPr lang="de-DE" sz="2200" dirty="0">
              <a:solidFill>
                <a:schemeClr val="accent1"/>
              </a:solidFill>
              <a:latin typeface="CMU Serif" panose="02000803000000000000" pitchFamily="2" charset="0"/>
              <a:ea typeface="CMU Serif" panose="02000803000000000000" pitchFamily="2" charset="0"/>
              <a:cs typeface="CMU Serif" panose="02000803000000000000" pitchFamily="2" charset="0"/>
            </a:endParaRPr>
          </a:p>
          <a:p>
            <a:endParaRPr lang="de-DE" sz="1400" dirty="0">
              <a:solidFill>
                <a:schemeClr val="accent1"/>
              </a:solidFill>
              <a:latin typeface="CMU Serif" panose="02000803000000000000" pitchFamily="2" charset="0"/>
              <a:ea typeface="CMU Serif" panose="02000803000000000000" pitchFamily="2" charset="0"/>
              <a:cs typeface="CMU Serif" panose="02000803000000000000" pitchFamily="2" charset="0"/>
            </a:endParaRPr>
          </a:p>
          <a:p>
            <a:endParaRPr lang="de-DE" sz="1200" dirty="0">
              <a:solidFill>
                <a:schemeClr val="accent1"/>
              </a:solidFill>
              <a:latin typeface="CMU Serif" panose="02000803000000000000" pitchFamily="2" charset="0"/>
              <a:ea typeface="CMU Serif" panose="02000803000000000000" pitchFamily="2" charset="0"/>
              <a:cs typeface="CMU Serif" panose="02000803000000000000" pitchFamily="2" charset="0"/>
            </a:endParaRPr>
          </a:p>
          <a:p>
            <a:r>
              <a:rPr lang="de-DE" sz="2200" u="sng" dirty="0">
                <a:solidFill>
                  <a:schemeClr val="accent1"/>
                </a:solidFill>
                <a:latin typeface="CMU Serif" panose="02000803000000000000" pitchFamily="2" charset="0"/>
                <a:ea typeface="CMU Serif" panose="02000803000000000000" pitchFamily="2" charset="0"/>
                <a:cs typeface="CMU Serif" panose="02000803000000000000" pitchFamily="2" charset="0"/>
              </a:rPr>
              <a:t>Aussortiert wegen Irrelevanz:</a:t>
            </a:r>
          </a:p>
          <a:p>
            <a:pPr marL="342900" indent="-342900">
              <a:buFont typeface="Arial" panose="020B0604020202020204" pitchFamily="34" charset="0"/>
              <a:buChar char="•"/>
            </a:pPr>
            <a:r>
              <a:rPr lang="de-DE" sz="2200" dirty="0" err="1">
                <a:solidFill>
                  <a:schemeClr val="accent1"/>
                </a:solidFill>
                <a:latin typeface="CMU Serif" panose="02000803000000000000" pitchFamily="2" charset="0"/>
                <a:ea typeface="CMU Serif" panose="02000803000000000000" pitchFamily="2" charset="0"/>
                <a:cs typeface="CMU Serif" panose="02000803000000000000" pitchFamily="2" charset="0"/>
              </a:rPr>
              <a:t>floorCount</a:t>
            </a:r>
            <a:r>
              <a:rPr lang="de-DE" sz="2200" dirty="0">
                <a:solidFill>
                  <a:schemeClr val="accent1"/>
                </a:solidFill>
                <a:latin typeface="CMU Serif" panose="02000803000000000000" pitchFamily="2" charset="0"/>
                <a:ea typeface="CMU Serif" panose="02000803000000000000" pitchFamily="2" charset="0"/>
                <a:cs typeface="CMU Serif" panose="02000803000000000000" pitchFamily="2" charset="0"/>
              </a:rPr>
              <a:t>, </a:t>
            </a:r>
            <a:r>
              <a:rPr lang="de-DE" sz="2200" dirty="0" err="1">
                <a:solidFill>
                  <a:schemeClr val="accent1"/>
                </a:solidFill>
                <a:latin typeface="CMU Serif" panose="02000803000000000000" pitchFamily="2" charset="0"/>
                <a:ea typeface="CMU Serif" panose="02000803000000000000" pitchFamily="2" charset="0"/>
                <a:cs typeface="CMU Serif" panose="02000803000000000000" pitchFamily="2" charset="0"/>
              </a:rPr>
              <a:t>longtitude</a:t>
            </a:r>
            <a:r>
              <a:rPr lang="de-DE" sz="2200" dirty="0">
                <a:solidFill>
                  <a:schemeClr val="accent1"/>
                </a:solidFill>
                <a:latin typeface="CMU Serif" panose="02000803000000000000" pitchFamily="2" charset="0"/>
                <a:ea typeface="CMU Serif" panose="02000803000000000000" pitchFamily="2" charset="0"/>
                <a:cs typeface="CMU Serif" panose="02000803000000000000" pitchFamily="2" charset="0"/>
              </a:rPr>
              <a:t>, </a:t>
            </a:r>
            <a:r>
              <a:rPr lang="de-DE" sz="2200" dirty="0" err="1">
                <a:solidFill>
                  <a:schemeClr val="accent1"/>
                </a:solidFill>
                <a:latin typeface="CMU Serif" panose="02000803000000000000" pitchFamily="2" charset="0"/>
                <a:ea typeface="CMU Serif" panose="02000803000000000000" pitchFamily="2" charset="0"/>
                <a:cs typeface="CMU Serif" panose="02000803000000000000" pitchFamily="2" charset="0"/>
              </a:rPr>
              <a:t>latitude</a:t>
            </a:r>
            <a:r>
              <a:rPr lang="de-DE" sz="2200" dirty="0">
                <a:solidFill>
                  <a:schemeClr val="accent1"/>
                </a:solidFill>
                <a:latin typeface="CMU Serif" panose="02000803000000000000" pitchFamily="2" charset="0"/>
                <a:ea typeface="CMU Serif" panose="02000803000000000000" pitchFamily="2" charset="0"/>
                <a:cs typeface="CMU Serif" panose="02000803000000000000" pitchFamily="2" charset="0"/>
              </a:rPr>
              <a:t>, </a:t>
            </a:r>
            <a:r>
              <a:rPr lang="de-DE" sz="2200" dirty="0" err="1">
                <a:solidFill>
                  <a:schemeClr val="accent1"/>
                </a:solidFill>
                <a:latin typeface="CMU Serif" panose="02000803000000000000" pitchFamily="2" charset="0"/>
                <a:ea typeface="CMU Serif" panose="02000803000000000000" pitchFamily="2" charset="0"/>
                <a:cs typeface="CMU Serif" panose="02000803000000000000" pitchFamily="2" charset="0"/>
              </a:rPr>
              <a:t>poiCount</a:t>
            </a:r>
            <a:r>
              <a:rPr lang="de-DE" sz="2200" dirty="0">
                <a:solidFill>
                  <a:schemeClr val="accent1"/>
                </a:solidFill>
                <a:latin typeface="CMU Serif" panose="02000803000000000000" pitchFamily="2" charset="0"/>
                <a:ea typeface="CMU Serif" panose="02000803000000000000" pitchFamily="2" charset="0"/>
                <a:cs typeface="CMU Serif" panose="02000803000000000000" pitchFamily="2" charset="0"/>
              </a:rPr>
              <a:t>, </a:t>
            </a:r>
            <a:r>
              <a:rPr lang="de-DE" sz="2200" dirty="0" err="1">
                <a:solidFill>
                  <a:schemeClr val="accent1"/>
                </a:solidFill>
                <a:latin typeface="CMU Serif" panose="02000803000000000000" pitchFamily="2" charset="0"/>
                <a:ea typeface="CMU Serif" panose="02000803000000000000" pitchFamily="2" charset="0"/>
                <a:cs typeface="CMU Serif" panose="02000803000000000000" pitchFamily="2" charset="0"/>
              </a:rPr>
              <a:t>hasSecurity</a:t>
            </a:r>
            <a:r>
              <a:rPr lang="de-DE" sz="2200" dirty="0">
                <a:solidFill>
                  <a:schemeClr val="accent1"/>
                </a:solidFill>
                <a:latin typeface="CMU Serif" panose="02000803000000000000" pitchFamily="2" charset="0"/>
                <a:ea typeface="CMU Serif" panose="02000803000000000000" pitchFamily="2" charset="0"/>
                <a:cs typeface="CMU Serif" panose="02000803000000000000" pitchFamily="2" charset="0"/>
              </a:rPr>
              <a:t>, </a:t>
            </a:r>
            <a:r>
              <a:rPr lang="de-DE" sz="2200" dirty="0" err="1">
                <a:solidFill>
                  <a:schemeClr val="accent1"/>
                </a:solidFill>
                <a:latin typeface="CMU Serif" panose="02000803000000000000" pitchFamily="2" charset="0"/>
                <a:ea typeface="CMU Serif" panose="02000803000000000000" pitchFamily="2" charset="0"/>
                <a:cs typeface="CMU Serif" panose="02000803000000000000" pitchFamily="2" charset="0"/>
              </a:rPr>
              <a:t>hasStorageroom</a:t>
            </a:r>
            <a:r>
              <a:rPr lang="de-DE" sz="2200" dirty="0">
                <a:solidFill>
                  <a:schemeClr val="accent1"/>
                </a:solidFill>
                <a:latin typeface="CMU Serif" panose="02000803000000000000" pitchFamily="2" charset="0"/>
                <a:ea typeface="CMU Serif" panose="02000803000000000000" pitchFamily="2" charset="0"/>
                <a:cs typeface="CMU Serif" panose="02000803000000000000" pitchFamily="2" charset="0"/>
              </a:rPr>
              <a:t>, type, </a:t>
            </a:r>
            <a:r>
              <a:rPr lang="de-DE" sz="2200" dirty="0" err="1">
                <a:solidFill>
                  <a:schemeClr val="accent1"/>
                </a:solidFill>
                <a:latin typeface="CMU Serif" panose="02000803000000000000" pitchFamily="2" charset="0"/>
                <a:ea typeface="CMU Serif" panose="02000803000000000000" pitchFamily="2" charset="0"/>
                <a:cs typeface="CMU Serif" panose="02000803000000000000" pitchFamily="2" charset="0"/>
              </a:rPr>
              <a:t>buildingMaterial</a:t>
            </a:r>
            <a:r>
              <a:rPr lang="de-DE" sz="2200" dirty="0">
                <a:solidFill>
                  <a:schemeClr val="accent1"/>
                </a:solidFill>
                <a:latin typeface="CMU Serif" panose="02000803000000000000" pitchFamily="2" charset="0"/>
                <a:ea typeface="CMU Serif" panose="02000803000000000000" pitchFamily="2" charset="0"/>
                <a:cs typeface="CMU Serif" panose="02000803000000000000" pitchFamily="2" charset="0"/>
              </a:rPr>
              <a:t>, </a:t>
            </a:r>
          </a:p>
          <a:p>
            <a:endParaRPr lang="de-DE" sz="2200" dirty="0">
              <a:solidFill>
                <a:schemeClr val="accent1"/>
              </a:solidFill>
              <a:latin typeface="CMU Serif" panose="02000803000000000000" pitchFamily="2" charset="0"/>
              <a:ea typeface="CMU Serif" panose="02000803000000000000" pitchFamily="2" charset="0"/>
              <a:cs typeface="CMU Serif" panose="02000803000000000000" pitchFamily="2" charset="0"/>
            </a:endParaRPr>
          </a:p>
          <a:p>
            <a:r>
              <a:rPr lang="de-DE" sz="2200" dirty="0">
                <a:solidFill>
                  <a:schemeClr val="accent1"/>
                </a:solidFill>
                <a:latin typeface="CMU Serif" panose="02000803000000000000" pitchFamily="2" charset="0"/>
                <a:ea typeface="CMU Serif" panose="02000803000000000000" pitchFamily="2" charset="0"/>
                <a:cs typeface="CMU Serif" panose="02000803000000000000" pitchFamily="2" charset="0"/>
              </a:rPr>
              <a:t>Betrachtend diese Variablen aus der Sicht des Users sind Variablen wie </a:t>
            </a:r>
            <a:r>
              <a:rPr lang="de-DE" sz="2200" dirty="0" err="1">
                <a:solidFill>
                  <a:schemeClr val="accent1"/>
                </a:solidFill>
                <a:latin typeface="CMU Serif" panose="02000803000000000000" pitchFamily="2" charset="0"/>
                <a:ea typeface="CMU Serif" panose="02000803000000000000" pitchFamily="2" charset="0"/>
                <a:cs typeface="CMU Serif" panose="02000803000000000000" pitchFamily="2" charset="0"/>
              </a:rPr>
              <a:t>floorCount</a:t>
            </a:r>
            <a:r>
              <a:rPr lang="de-DE" sz="2200" dirty="0">
                <a:solidFill>
                  <a:schemeClr val="accent1"/>
                </a:solidFill>
                <a:latin typeface="CMU Serif" panose="02000803000000000000" pitchFamily="2" charset="0"/>
                <a:ea typeface="CMU Serif" panose="02000803000000000000" pitchFamily="2" charset="0"/>
                <a:cs typeface="CMU Serif" panose="02000803000000000000" pitchFamily="2" charset="0"/>
              </a:rPr>
              <a:t>(Anzahl der Stockwerke) oder </a:t>
            </a:r>
            <a:r>
              <a:rPr lang="de-DE" sz="2200" dirty="0" err="1">
                <a:solidFill>
                  <a:schemeClr val="accent1"/>
                </a:solidFill>
                <a:latin typeface="CMU Serif" panose="02000803000000000000" pitchFamily="2" charset="0"/>
                <a:ea typeface="CMU Serif" panose="02000803000000000000" pitchFamily="2" charset="0"/>
                <a:cs typeface="CMU Serif" panose="02000803000000000000" pitchFamily="2" charset="0"/>
              </a:rPr>
              <a:t>buildingMaterial</a:t>
            </a:r>
            <a:r>
              <a:rPr lang="de-DE" sz="2200" dirty="0">
                <a:solidFill>
                  <a:schemeClr val="accent1"/>
                </a:solidFill>
                <a:latin typeface="CMU Serif" panose="02000803000000000000" pitchFamily="2" charset="0"/>
                <a:ea typeface="CMU Serif" panose="02000803000000000000" pitchFamily="2" charset="0"/>
                <a:cs typeface="CMU Serif" panose="02000803000000000000" pitchFamily="2" charset="0"/>
              </a:rPr>
              <a:t>(Baumaterial des Gebäudes) nicht wichtig bei der Suche nach einer Wohnung bzw. irrelevant für den User.</a:t>
            </a:r>
          </a:p>
        </p:txBody>
      </p:sp>
    </p:spTree>
    <p:extLst>
      <p:ext uri="{BB962C8B-B14F-4D97-AF65-F5344CB8AC3E}">
        <p14:creationId xmlns:p14="http://schemas.microsoft.com/office/powerpoint/2010/main" val="2034810867"/>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platzhalter 1">
            <a:extLst>
              <a:ext uri="{FF2B5EF4-FFF2-40B4-BE49-F238E27FC236}">
                <a16:creationId xmlns:a16="http://schemas.microsoft.com/office/drawing/2014/main" id="{B45745AA-82B3-A935-0786-D8CCCE4EB752}"/>
              </a:ext>
            </a:extLst>
          </p:cNvPr>
          <p:cNvSpPr>
            <a:spLocks noGrp="1"/>
          </p:cNvSpPr>
          <p:nvPr>
            <p:ph type="body" sz="quarter" idx="10"/>
          </p:nvPr>
        </p:nvSpPr>
        <p:spPr>
          <a:xfrm>
            <a:off x="1825089" y="385818"/>
            <a:ext cx="9008918" cy="724247"/>
          </a:xfrm>
        </p:spPr>
        <p:txBody>
          <a:bodyPr/>
          <a:lstStyle/>
          <a:p>
            <a:r>
              <a:rPr lang="de-DE" dirty="0">
                <a:latin typeface="CMU Serif" panose="02000803000000000000" pitchFamily="2" charset="0"/>
                <a:ea typeface="CMU Serif" panose="02000803000000000000" pitchFamily="2" charset="0"/>
                <a:cs typeface="CMU Serif" panose="02000803000000000000" pitchFamily="2" charset="0"/>
              </a:rPr>
              <a:t>Aussortierte Variablen 2.</a:t>
            </a:r>
          </a:p>
        </p:txBody>
      </p:sp>
      <p:sp>
        <p:nvSpPr>
          <p:cNvPr id="8" name="Textfeld 7">
            <a:extLst>
              <a:ext uri="{FF2B5EF4-FFF2-40B4-BE49-F238E27FC236}">
                <a16:creationId xmlns:a16="http://schemas.microsoft.com/office/drawing/2014/main" id="{39C773A4-234B-8279-7390-DEB5339B4D44}"/>
              </a:ext>
            </a:extLst>
          </p:cNvPr>
          <p:cNvSpPr txBox="1"/>
          <p:nvPr/>
        </p:nvSpPr>
        <p:spPr>
          <a:xfrm>
            <a:off x="221796" y="1494063"/>
            <a:ext cx="11748407" cy="430887"/>
          </a:xfrm>
          <a:prstGeom prst="rect">
            <a:avLst/>
          </a:prstGeom>
          <a:noFill/>
        </p:spPr>
        <p:txBody>
          <a:bodyPr wrap="square" rtlCol="0">
            <a:spAutoFit/>
          </a:bodyPr>
          <a:lstStyle/>
          <a:p>
            <a:r>
              <a:rPr lang="de-DE" sz="2200" u="sng" dirty="0">
                <a:solidFill>
                  <a:schemeClr val="accent1"/>
                </a:solidFill>
                <a:latin typeface="CMU Serif" panose="02000803000000000000" pitchFamily="2" charset="0"/>
                <a:ea typeface="CMU Serif" panose="02000803000000000000" pitchFamily="2" charset="0"/>
                <a:cs typeface="CMU Serif" panose="02000803000000000000" pitchFamily="2" charset="0"/>
              </a:rPr>
              <a:t>Korrelation zwischen centreDistance und anderen –</a:t>
            </a:r>
            <a:r>
              <a:rPr lang="de-DE" sz="2200" u="sng" dirty="0" err="1">
                <a:solidFill>
                  <a:schemeClr val="accent1"/>
                </a:solidFill>
                <a:latin typeface="CMU Serif" panose="02000803000000000000" pitchFamily="2" charset="0"/>
                <a:ea typeface="CMU Serif" panose="02000803000000000000" pitchFamily="2" charset="0"/>
                <a:cs typeface="CMU Serif" panose="02000803000000000000" pitchFamily="2" charset="0"/>
              </a:rPr>
              <a:t>distance</a:t>
            </a:r>
            <a:r>
              <a:rPr lang="de-DE" sz="2200" u="sng" dirty="0">
                <a:solidFill>
                  <a:schemeClr val="accent1"/>
                </a:solidFill>
                <a:latin typeface="CMU Serif" panose="02000803000000000000" pitchFamily="2" charset="0"/>
                <a:ea typeface="CMU Serif" panose="02000803000000000000" pitchFamily="2" charset="0"/>
                <a:cs typeface="CMU Serif" panose="02000803000000000000" pitchFamily="2" charset="0"/>
              </a:rPr>
              <a:t> Variablen</a:t>
            </a:r>
            <a:endParaRPr lang="de-DE" sz="2200" dirty="0">
              <a:solidFill>
                <a:schemeClr val="accent1"/>
              </a:solidFill>
              <a:latin typeface="CMU Serif" panose="02000803000000000000" pitchFamily="2" charset="0"/>
              <a:ea typeface="CMU Serif" panose="02000803000000000000" pitchFamily="2" charset="0"/>
              <a:cs typeface="CMU Serif" panose="02000803000000000000" pitchFamily="2" charset="0"/>
            </a:endParaRPr>
          </a:p>
        </p:txBody>
      </p:sp>
      <p:pic>
        <p:nvPicPr>
          <p:cNvPr id="10" name="Grafik 9" descr="Ein Bild, das Text, Screenshot, Schrift, Diagramm enthält.&#10;&#10;Automatisch generierte Beschreibung">
            <a:extLst>
              <a:ext uri="{FF2B5EF4-FFF2-40B4-BE49-F238E27FC236}">
                <a16:creationId xmlns:a16="http://schemas.microsoft.com/office/drawing/2014/main" id="{8032351D-6515-1625-84AF-8786BE4EE727}"/>
              </a:ext>
            </a:extLst>
          </p:cNvPr>
          <p:cNvPicPr>
            <a:picLocks noChangeAspect="1"/>
          </p:cNvPicPr>
          <p:nvPr/>
        </p:nvPicPr>
        <p:blipFill>
          <a:blip r:embed="rId2">
            <a:extLst>
              <a:ext uri="{28A0092B-C50C-407E-A947-70E740481C1C}">
                <a14:useLocalDpi xmlns:a14="http://schemas.microsoft.com/office/drawing/2010/main" val="0"/>
              </a:ext>
            </a:extLst>
          </a:blip>
          <a:srcRect l="11156" r="13380"/>
          <a:stretch/>
        </p:blipFill>
        <p:spPr>
          <a:xfrm>
            <a:off x="6523265" y="2217675"/>
            <a:ext cx="5355771" cy="4153480"/>
          </a:xfrm>
          <a:prstGeom prst="rect">
            <a:avLst/>
          </a:prstGeom>
        </p:spPr>
      </p:pic>
      <p:sp>
        <p:nvSpPr>
          <p:cNvPr id="11" name="Textfeld 10">
            <a:extLst>
              <a:ext uri="{FF2B5EF4-FFF2-40B4-BE49-F238E27FC236}">
                <a16:creationId xmlns:a16="http://schemas.microsoft.com/office/drawing/2014/main" id="{66F7B542-2F0E-E97A-63C0-F6939EFB8B3A}"/>
              </a:ext>
            </a:extLst>
          </p:cNvPr>
          <p:cNvSpPr txBox="1"/>
          <p:nvPr/>
        </p:nvSpPr>
        <p:spPr>
          <a:xfrm>
            <a:off x="400050" y="2766148"/>
            <a:ext cx="6196694" cy="3416320"/>
          </a:xfrm>
          <a:prstGeom prst="rect">
            <a:avLst/>
          </a:prstGeom>
          <a:noFill/>
        </p:spPr>
        <p:txBody>
          <a:bodyPr wrap="square" rtlCol="0">
            <a:spAutoFit/>
          </a:bodyPr>
          <a:lstStyle/>
          <a:p>
            <a:pPr marL="285750" indent="-285750">
              <a:buFont typeface="Arial" panose="020B0604020202020204" pitchFamily="34" charset="0"/>
              <a:buChar char="•"/>
            </a:pPr>
            <a:r>
              <a:rPr lang="de-DE" dirty="0">
                <a:solidFill>
                  <a:schemeClr val="accent1"/>
                </a:solidFill>
                <a:latin typeface="CMU Serif" panose="02000803000000000000" pitchFamily="2" charset="0"/>
                <a:ea typeface="CMU Serif" panose="02000803000000000000" pitchFamily="2" charset="0"/>
                <a:cs typeface="CMU Serif" panose="02000803000000000000" pitchFamily="2" charset="0"/>
              </a:rPr>
              <a:t>Korrelation vorhanden, jedoch nicht so stark.</a:t>
            </a:r>
          </a:p>
          <a:p>
            <a:pPr marL="285750" indent="-285750">
              <a:buFont typeface="Arial" panose="020B0604020202020204" pitchFamily="34" charset="0"/>
              <a:buChar char="•"/>
            </a:pPr>
            <a:endParaRPr lang="de-DE" dirty="0">
              <a:solidFill>
                <a:schemeClr val="accent1"/>
              </a:solidFill>
              <a:latin typeface="CMU Serif" panose="02000803000000000000" pitchFamily="2" charset="0"/>
              <a:ea typeface="CMU Serif" panose="02000803000000000000" pitchFamily="2" charset="0"/>
              <a:cs typeface="CMU Serif" panose="02000803000000000000" pitchFamily="2" charset="0"/>
            </a:endParaRPr>
          </a:p>
          <a:p>
            <a:pPr marL="285750" indent="-285750">
              <a:buFont typeface="Arial" panose="020B0604020202020204" pitchFamily="34" charset="0"/>
              <a:buChar char="•"/>
            </a:pPr>
            <a:r>
              <a:rPr lang="de-DE" dirty="0">
                <a:solidFill>
                  <a:schemeClr val="accent1"/>
                </a:solidFill>
                <a:latin typeface="CMU Serif" panose="02000803000000000000" pitchFamily="2" charset="0"/>
                <a:ea typeface="CMU Serif" panose="02000803000000000000" pitchFamily="2" charset="0"/>
                <a:cs typeface="CMU Serif" panose="02000803000000000000" pitchFamily="2" charset="0"/>
              </a:rPr>
              <a:t>Trotzdem wurden alle Variablen außer centreDistance und schoolDistance aussortiert weil der User sich nicht bewusst sein muss, wie entfernt er seine Wohnung von nächstem Restaurant oder von nächster Apotheke haben möchte. Aus unserer Sicht sind Entfernung zum Zentrum und der Schule (hier versteht man Schule als Grundschule, da Polen anderes Bildungssystem hat) wichtige Aspekte bei der Suche einer Wohnung.</a:t>
            </a:r>
          </a:p>
        </p:txBody>
      </p:sp>
    </p:spTree>
    <p:extLst>
      <p:ext uri="{BB962C8B-B14F-4D97-AF65-F5344CB8AC3E}">
        <p14:creationId xmlns:p14="http://schemas.microsoft.com/office/powerpoint/2010/main" val="3534710873"/>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1">
            <a:extLst>
              <a:ext uri="{FF2B5EF4-FFF2-40B4-BE49-F238E27FC236}">
                <a16:creationId xmlns:a16="http://schemas.microsoft.com/office/drawing/2014/main" id="{00C17969-D457-05E1-DEC1-EABE1C8EFBD0}"/>
              </a:ext>
            </a:extLst>
          </p:cNvPr>
          <p:cNvSpPr>
            <a:spLocks noGrp="1"/>
          </p:cNvSpPr>
          <p:nvPr>
            <p:ph type="body" sz="quarter" idx="10"/>
          </p:nvPr>
        </p:nvSpPr>
        <p:spPr>
          <a:xfrm>
            <a:off x="1825089" y="385818"/>
            <a:ext cx="9008918" cy="724247"/>
          </a:xfrm>
        </p:spPr>
        <p:txBody>
          <a:bodyPr/>
          <a:lstStyle/>
          <a:p>
            <a:r>
              <a:rPr lang="de-DE" dirty="0">
                <a:latin typeface="CMU Serif" panose="02000803000000000000" pitchFamily="2" charset="0"/>
                <a:ea typeface="CMU Serif" panose="02000803000000000000" pitchFamily="2" charset="0"/>
                <a:cs typeface="CMU Serif" panose="02000803000000000000" pitchFamily="2" charset="0"/>
              </a:rPr>
              <a:t>Aussortierte Variablen 3.</a:t>
            </a:r>
          </a:p>
        </p:txBody>
      </p:sp>
      <p:sp>
        <p:nvSpPr>
          <p:cNvPr id="4" name="Textfeld 3">
            <a:extLst>
              <a:ext uri="{FF2B5EF4-FFF2-40B4-BE49-F238E27FC236}">
                <a16:creationId xmlns:a16="http://schemas.microsoft.com/office/drawing/2014/main" id="{81CD61CF-36D0-572B-BE8F-FC8DA20B8ECF}"/>
              </a:ext>
            </a:extLst>
          </p:cNvPr>
          <p:cNvSpPr txBox="1"/>
          <p:nvPr/>
        </p:nvSpPr>
        <p:spPr>
          <a:xfrm>
            <a:off x="827314" y="3139594"/>
            <a:ext cx="10537372" cy="1200329"/>
          </a:xfrm>
          <a:prstGeom prst="rect">
            <a:avLst/>
          </a:prstGeom>
          <a:noFill/>
        </p:spPr>
        <p:txBody>
          <a:bodyPr wrap="square" rtlCol="0">
            <a:spAutoFit/>
          </a:bodyPr>
          <a:lstStyle/>
          <a:p>
            <a:pPr marL="285750" indent="-285750" algn="ctr">
              <a:buFont typeface="Arial" panose="020B0604020202020204" pitchFamily="34" charset="0"/>
              <a:buChar char="•"/>
            </a:pPr>
            <a:r>
              <a:rPr lang="de-DE" dirty="0">
                <a:solidFill>
                  <a:schemeClr val="accent1"/>
                </a:solidFill>
                <a:latin typeface="CMU Serif" panose="02000803000000000000" pitchFamily="2" charset="0"/>
                <a:ea typeface="CMU Serif" panose="02000803000000000000" pitchFamily="2" charset="0"/>
                <a:cs typeface="CMU Serif" panose="02000803000000000000" pitchFamily="2" charset="0"/>
              </a:rPr>
              <a:t>Mithilfe von Boxplot wurden 465 Ausreißer aus </a:t>
            </a:r>
            <a:r>
              <a:rPr lang="de-DE" dirty="0" err="1">
                <a:solidFill>
                  <a:schemeClr val="accent1"/>
                </a:solidFill>
                <a:latin typeface="CMU Serif" panose="02000803000000000000" pitchFamily="2" charset="0"/>
                <a:ea typeface="CMU Serif" panose="02000803000000000000" pitchFamily="2" charset="0"/>
                <a:cs typeface="CMU Serif" panose="02000803000000000000" pitchFamily="2" charset="0"/>
              </a:rPr>
              <a:t>data$piceInEuro</a:t>
            </a:r>
            <a:r>
              <a:rPr lang="de-DE" dirty="0">
                <a:solidFill>
                  <a:schemeClr val="accent1"/>
                </a:solidFill>
                <a:latin typeface="CMU Serif" panose="02000803000000000000" pitchFamily="2" charset="0"/>
                <a:ea typeface="CMU Serif" panose="02000803000000000000" pitchFamily="2" charset="0"/>
                <a:cs typeface="CMU Serif" panose="02000803000000000000" pitchFamily="2" charset="0"/>
              </a:rPr>
              <a:t> entfernt.</a:t>
            </a:r>
          </a:p>
          <a:p>
            <a:pPr marL="285750" indent="-285750" algn="ctr">
              <a:buFont typeface="Arial" panose="020B0604020202020204" pitchFamily="34" charset="0"/>
              <a:buChar char="•"/>
            </a:pPr>
            <a:endParaRPr lang="de-DE" dirty="0">
              <a:solidFill>
                <a:schemeClr val="accent1"/>
              </a:solidFill>
              <a:latin typeface="CMU Serif" panose="02000803000000000000" pitchFamily="2" charset="0"/>
              <a:ea typeface="CMU Serif" panose="02000803000000000000" pitchFamily="2" charset="0"/>
              <a:cs typeface="CMU Serif" panose="02000803000000000000" pitchFamily="2" charset="0"/>
            </a:endParaRPr>
          </a:p>
          <a:p>
            <a:pPr marL="285750" indent="-285750" algn="ctr">
              <a:buFont typeface="Arial" panose="020B0604020202020204" pitchFamily="34" charset="0"/>
              <a:buChar char="•"/>
            </a:pPr>
            <a:r>
              <a:rPr lang="de-DE" dirty="0">
                <a:solidFill>
                  <a:schemeClr val="accent1"/>
                </a:solidFill>
                <a:latin typeface="CMU Serif" panose="02000803000000000000" pitchFamily="2" charset="0"/>
                <a:ea typeface="CMU Serif" panose="02000803000000000000" pitchFamily="2" charset="0"/>
                <a:cs typeface="CMU Serif" panose="02000803000000000000" pitchFamily="2" charset="0"/>
              </a:rPr>
              <a:t>Aus ursprünglichen 8850 Einträgen haben wir am Ende 5384 valide Einträge für unser Modell.  </a:t>
            </a:r>
          </a:p>
        </p:txBody>
      </p:sp>
    </p:spTree>
    <p:extLst>
      <p:ext uri="{BB962C8B-B14F-4D97-AF65-F5344CB8AC3E}">
        <p14:creationId xmlns:p14="http://schemas.microsoft.com/office/powerpoint/2010/main" val="1275420721"/>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1">
            <a:extLst>
              <a:ext uri="{FF2B5EF4-FFF2-40B4-BE49-F238E27FC236}">
                <a16:creationId xmlns:a16="http://schemas.microsoft.com/office/drawing/2014/main" id="{0B90A02B-7643-1CC1-D06D-F104398E8839}"/>
              </a:ext>
            </a:extLst>
          </p:cNvPr>
          <p:cNvSpPr>
            <a:spLocks noGrp="1"/>
          </p:cNvSpPr>
          <p:nvPr>
            <p:ph type="body" sz="quarter" idx="10"/>
          </p:nvPr>
        </p:nvSpPr>
        <p:spPr>
          <a:xfrm>
            <a:off x="1825089" y="385818"/>
            <a:ext cx="9008918" cy="724247"/>
          </a:xfrm>
        </p:spPr>
        <p:txBody>
          <a:bodyPr/>
          <a:lstStyle/>
          <a:p>
            <a:r>
              <a:rPr lang="de-DE" dirty="0">
                <a:latin typeface="CMU Serif" panose="02000803000000000000" pitchFamily="2" charset="0"/>
                <a:ea typeface="CMU Serif" panose="02000803000000000000" pitchFamily="2" charset="0"/>
                <a:cs typeface="CMU Serif" panose="02000803000000000000" pitchFamily="2" charset="0"/>
              </a:rPr>
              <a:t>Gewähltes Modell</a:t>
            </a:r>
          </a:p>
        </p:txBody>
      </p:sp>
      <p:graphicFrame>
        <p:nvGraphicFramePr>
          <p:cNvPr id="6" name="Tabelle 5">
            <a:extLst>
              <a:ext uri="{FF2B5EF4-FFF2-40B4-BE49-F238E27FC236}">
                <a16:creationId xmlns:a16="http://schemas.microsoft.com/office/drawing/2014/main" id="{69C886FD-2A87-AF55-8F38-EA169A5A0CDB}"/>
              </a:ext>
            </a:extLst>
          </p:cNvPr>
          <p:cNvGraphicFramePr>
            <a:graphicFrameLocks noGrp="1"/>
          </p:cNvGraphicFramePr>
          <p:nvPr>
            <p:extLst>
              <p:ext uri="{D42A27DB-BD31-4B8C-83A1-F6EECF244321}">
                <p14:modId xmlns:p14="http://schemas.microsoft.com/office/powerpoint/2010/main" val="3824551464"/>
              </p:ext>
            </p:extLst>
          </p:nvPr>
        </p:nvGraphicFramePr>
        <p:xfrm>
          <a:off x="498025" y="2293191"/>
          <a:ext cx="11217728" cy="2845710"/>
        </p:xfrm>
        <a:graphic>
          <a:graphicData uri="http://schemas.openxmlformats.org/drawingml/2006/table">
            <a:tbl>
              <a:tblPr firstRow="1" bandRow="1">
                <a:tableStyleId>{5C22544A-7EE6-4342-B048-85BDC9FD1C3A}</a:tableStyleId>
              </a:tblPr>
              <a:tblGrid>
                <a:gridCol w="2683310">
                  <a:extLst>
                    <a:ext uri="{9D8B030D-6E8A-4147-A177-3AD203B41FA5}">
                      <a16:colId xmlns:a16="http://schemas.microsoft.com/office/drawing/2014/main" val="3179380618"/>
                    </a:ext>
                  </a:extLst>
                </a:gridCol>
                <a:gridCol w="2683310">
                  <a:extLst>
                    <a:ext uri="{9D8B030D-6E8A-4147-A177-3AD203B41FA5}">
                      <a16:colId xmlns:a16="http://schemas.microsoft.com/office/drawing/2014/main" val="1288785911"/>
                    </a:ext>
                  </a:extLst>
                </a:gridCol>
                <a:gridCol w="2577717">
                  <a:extLst>
                    <a:ext uri="{9D8B030D-6E8A-4147-A177-3AD203B41FA5}">
                      <a16:colId xmlns:a16="http://schemas.microsoft.com/office/drawing/2014/main" val="4052728086"/>
                    </a:ext>
                  </a:extLst>
                </a:gridCol>
                <a:gridCol w="3273391">
                  <a:extLst>
                    <a:ext uri="{9D8B030D-6E8A-4147-A177-3AD203B41FA5}">
                      <a16:colId xmlns:a16="http://schemas.microsoft.com/office/drawing/2014/main" val="4214692568"/>
                    </a:ext>
                  </a:extLst>
                </a:gridCol>
              </a:tblGrid>
              <a:tr h="643770">
                <a:tc>
                  <a:txBody>
                    <a:bodyPr/>
                    <a:lstStyle/>
                    <a:p>
                      <a:pPr algn="ctr"/>
                      <a:r>
                        <a:rPr lang="de-DE" dirty="0">
                          <a:latin typeface="CMU Serif" panose="02000803000000000000" pitchFamily="2" charset="0"/>
                          <a:ea typeface="CMU Serif" panose="02000803000000000000" pitchFamily="2" charset="0"/>
                          <a:cs typeface="CMU Serif" panose="02000803000000000000" pitchFamily="2" charset="0"/>
                        </a:rPr>
                        <a:t>Modell</a:t>
                      </a:r>
                    </a:p>
                    <a:p>
                      <a:pPr algn="ctr"/>
                      <a:endParaRPr lang="de-DE" dirty="0">
                        <a:latin typeface="CMU Serif" panose="02000803000000000000" pitchFamily="2" charset="0"/>
                        <a:ea typeface="CMU Serif" panose="02000803000000000000" pitchFamily="2" charset="0"/>
                        <a:cs typeface="CMU Serif" panose="02000803000000000000" pitchFamily="2" charset="0"/>
                      </a:endParaRPr>
                    </a:p>
                    <a:p>
                      <a:pPr algn="ctr"/>
                      <a:r>
                        <a:rPr lang="de-DE" dirty="0">
                          <a:latin typeface="CMU Serif" panose="02000803000000000000" pitchFamily="2" charset="0"/>
                          <a:ea typeface="CMU Serif" panose="02000803000000000000" pitchFamily="2" charset="0"/>
                          <a:cs typeface="CMU Serif" panose="02000803000000000000" pitchFamily="2" charset="0"/>
                        </a:rPr>
                        <a:t>Größe</a:t>
                      </a:r>
                    </a:p>
                  </a:txBody>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de-DE" dirty="0">
                          <a:solidFill>
                            <a:schemeClr val="bg1"/>
                          </a:solidFill>
                          <a:latin typeface="CMU Serif" panose="02000803000000000000" pitchFamily="2" charset="0"/>
                          <a:ea typeface="CMU Serif" panose="02000803000000000000" pitchFamily="2" charset="0"/>
                          <a:cs typeface="CMU Serif" panose="02000803000000000000" pitchFamily="2" charset="0"/>
                        </a:rPr>
                        <a:t>Lin. Modell mit Ausreißern</a:t>
                      </a:r>
                    </a:p>
                    <a:p>
                      <a:pPr algn="ctr"/>
                      <a:endParaRPr lang="de-DE" dirty="0"/>
                    </a:p>
                  </a:txBody>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de-DE" dirty="0">
                          <a:solidFill>
                            <a:schemeClr val="bg1"/>
                          </a:solidFill>
                          <a:latin typeface="CMU Serif" panose="02000803000000000000" pitchFamily="2" charset="0"/>
                          <a:ea typeface="CMU Serif" panose="02000803000000000000" pitchFamily="2" charset="0"/>
                          <a:cs typeface="CMU Serif" panose="02000803000000000000" pitchFamily="2" charset="0"/>
                        </a:rPr>
                        <a:t>Lin. Modell ohne Ausreißer</a:t>
                      </a:r>
                    </a:p>
                    <a:p>
                      <a:pPr algn="ctr"/>
                      <a:endParaRPr lang="de-DE" dirty="0"/>
                    </a:p>
                  </a:txBody>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de-DE" dirty="0">
                          <a:solidFill>
                            <a:schemeClr val="bg1"/>
                          </a:solidFill>
                          <a:latin typeface="CMU Serif" panose="02000803000000000000" pitchFamily="2" charset="0"/>
                          <a:ea typeface="CMU Serif" panose="02000803000000000000" pitchFamily="2" charset="0"/>
                          <a:cs typeface="CMU Serif" panose="02000803000000000000" pitchFamily="2" charset="0"/>
                        </a:rPr>
                        <a:t>Nicht Lin. Modell ohne Ausreißer</a:t>
                      </a:r>
                    </a:p>
                    <a:p>
                      <a:pPr algn="ctr"/>
                      <a:r>
                        <a:rPr lang="de-DE" b="0" dirty="0">
                          <a:solidFill>
                            <a:schemeClr val="bg1"/>
                          </a:solidFill>
                          <a:latin typeface="CMU Serif" panose="02000803000000000000" pitchFamily="2" charset="0"/>
                          <a:ea typeface="CMU Serif" panose="02000803000000000000" pitchFamily="2" charset="0"/>
                          <a:cs typeface="CMU Serif" panose="02000803000000000000" pitchFamily="2" charset="0"/>
                        </a:rPr>
                        <a:t>(Zielvariable log())</a:t>
                      </a:r>
                    </a:p>
                  </a:txBody>
                  <a:tcPr/>
                </a:tc>
                <a:extLst>
                  <a:ext uri="{0D108BD9-81ED-4DB2-BD59-A6C34878D82A}">
                    <a16:rowId xmlns:a16="http://schemas.microsoft.com/office/drawing/2014/main" val="3233927229"/>
                  </a:ext>
                </a:extLst>
              </a:tr>
              <a:tr h="643770">
                <a:tc>
                  <a:txBody>
                    <a:bodyPr/>
                    <a:lstStyle/>
                    <a:p>
                      <a:pPr algn="ctr"/>
                      <a:r>
                        <a:rPr lang="de-DE" dirty="0">
                          <a:latin typeface="CMU Serif" panose="02000803000000000000" pitchFamily="2" charset="0"/>
                          <a:ea typeface="CMU Serif" panose="02000803000000000000" pitchFamily="2" charset="0"/>
                          <a:cs typeface="CMU Serif" panose="02000803000000000000" pitchFamily="2" charset="0"/>
                        </a:rPr>
                        <a:t>MAE</a:t>
                      </a:r>
                    </a:p>
                  </a:txBody>
                  <a:tcPr anchor="ctr"/>
                </a:tc>
                <a:tc>
                  <a:txBody>
                    <a:bodyPr/>
                    <a:lstStyle/>
                    <a:p>
                      <a:pPr algn="ctr"/>
                      <a:r>
                        <a:rPr lang="de-DE" dirty="0">
                          <a:latin typeface="CMU Serif" panose="02000803000000000000" pitchFamily="2" charset="0"/>
                          <a:ea typeface="CMU Serif" panose="02000803000000000000" pitchFamily="2" charset="0"/>
                          <a:cs typeface="CMU Serif" panose="02000803000000000000" pitchFamily="2" charset="0"/>
                        </a:rPr>
                        <a:t>188,534</a:t>
                      </a:r>
                    </a:p>
                  </a:txBody>
                  <a:tcPr anchor="ctr"/>
                </a:tc>
                <a:tc>
                  <a:txBody>
                    <a:bodyPr/>
                    <a:lstStyle/>
                    <a:p>
                      <a:pPr algn="ctr"/>
                      <a:r>
                        <a:rPr lang="de-DE" dirty="0">
                          <a:latin typeface="CMU Serif" panose="02000803000000000000" pitchFamily="2" charset="0"/>
                          <a:ea typeface="CMU Serif" panose="02000803000000000000" pitchFamily="2" charset="0"/>
                          <a:cs typeface="CMU Serif" panose="02000803000000000000" pitchFamily="2" charset="0"/>
                        </a:rPr>
                        <a:t>111,672</a:t>
                      </a:r>
                    </a:p>
                  </a:txBody>
                  <a:tcPr anchor="ctr"/>
                </a:tc>
                <a:tc>
                  <a:txBody>
                    <a:bodyPr/>
                    <a:lstStyle/>
                    <a:p>
                      <a:pPr algn="ctr"/>
                      <a:r>
                        <a:rPr lang="de-DE" b="0" dirty="0">
                          <a:solidFill>
                            <a:schemeClr val="tx1"/>
                          </a:solidFill>
                          <a:latin typeface="CMU Serif" panose="02000803000000000000" pitchFamily="2" charset="0"/>
                          <a:ea typeface="CMU Serif" panose="02000803000000000000" pitchFamily="2" charset="0"/>
                          <a:cs typeface="CMU Serif" panose="02000803000000000000" pitchFamily="2" charset="0"/>
                        </a:rPr>
                        <a:t>110,087</a:t>
                      </a:r>
                    </a:p>
                  </a:txBody>
                  <a:tcPr anchor="ctr"/>
                </a:tc>
                <a:extLst>
                  <a:ext uri="{0D108BD9-81ED-4DB2-BD59-A6C34878D82A}">
                    <a16:rowId xmlns:a16="http://schemas.microsoft.com/office/drawing/2014/main" val="4134521733"/>
                  </a:ext>
                </a:extLst>
              </a:tr>
              <a:tr h="643770">
                <a:tc>
                  <a:txBody>
                    <a:bodyPr/>
                    <a:lstStyle/>
                    <a:p>
                      <a:pPr algn="ctr"/>
                      <a:r>
                        <a:rPr lang="de-DE" dirty="0">
                          <a:latin typeface="CMU Serif" panose="02000803000000000000" pitchFamily="2" charset="0"/>
                          <a:ea typeface="CMU Serif" panose="02000803000000000000" pitchFamily="2" charset="0"/>
                          <a:cs typeface="CMU Serif" panose="02000803000000000000" pitchFamily="2" charset="0"/>
                        </a:rPr>
                        <a:t>Adj. R</a:t>
                      </a:r>
                      <a:r>
                        <a:rPr lang="de-DE" baseline="30000" dirty="0">
                          <a:latin typeface="CMU Serif" panose="02000803000000000000" pitchFamily="2" charset="0"/>
                          <a:ea typeface="CMU Serif" panose="02000803000000000000" pitchFamily="2" charset="0"/>
                          <a:cs typeface="CMU Serif" panose="02000803000000000000" pitchFamily="2" charset="0"/>
                        </a:rPr>
                        <a:t>2</a:t>
                      </a:r>
                    </a:p>
                  </a:txBody>
                  <a:tcPr anchor="ctr"/>
                </a:tc>
                <a:tc>
                  <a:txBody>
                    <a:bodyPr/>
                    <a:lstStyle/>
                    <a:p>
                      <a:pPr algn="ctr"/>
                      <a:r>
                        <a:rPr lang="de-DE" dirty="0">
                          <a:latin typeface="CMU Serif" panose="02000803000000000000" pitchFamily="2" charset="0"/>
                          <a:ea typeface="CMU Serif" panose="02000803000000000000" pitchFamily="2" charset="0"/>
                          <a:cs typeface="CMU Serif" panose="02000803000000000000" pitchFamily="2" charset="0"/>
                        </a:rPr>
                        <a:t>0,74067</a:t>
                      </a:r>
                    </a:p>
                  </a:txBody>
                  <a:tcPr anchor="ctr"/>
                </a:tc>
                <a:tc>
                  <a:txBody>
                    <a:bodyPr/>
                    <a:lstStyle/>
                    <a:p>
                      <a:pPr algn="ctr"/>
                      <a:r>
                        <a:rPr lang="de-DE" dirty="0">
                          <a:latin typeface="CMU Serif" panose="02000803000000000000" pitchFamily="2" charset="0"/>
                          <a:ea typeface="CMU Serif" panose="02000803000000000000" pitchFamily="2" charset="0"/>
                          <a:cs typeface="CMU Serif" panose="02000803000000000000" pitchFamily="2" charset="0"/>
                        </a:rPr>
                        <a:t>0,70506</a:t>
                      </a:r>
                    </a:p>
                  </a:txBody>
                  <a:tcPr anchor="ctr"/>
                </a:tc>
                <a:tc>
                  <a:txBody>
                    <a:bodyPr/>
                    <a:lstStyle/>
                    <a:p>
                      <a:pPr algn="ctr"/>
                      <a:r>
                        <a:rPr lang="de-DE" b="0" dirty="0">
                          <a:solidFill>
                            <a:schemeClr val="tx1"/>
                          </a:solidFill>
                          <a:latin typeface="CMU Serif" panose="02000803000000000000" pitchFamily="2" charset="0"/>
                          <a:ea typeface="CMU Serif" panose="02000803000000000000" pitchFamily="2" charset="0"/>
                          <a:cs typeface="CMU Serif" panose="02000803000000000000" pitchFamily="2" charset="0"/>
                        </a:rPr>
                        <a:t>0,72844</a:t>
                      </a:r>
                    </a:p>
                  </a:txBody>
                  <a:tcPr anchor="ctr"/>
                </a:tc>
                <a:extLst>
                  <a:ext uri="{0D108BD9-81ED-4DB2-BD59-A6C34878D82A}">
                    <a16:rowId xmlns:a16="http://schemas.microsoft.com/office/drawing/2014/main" val="2600373173"/>
                  </a:ext>
                </a:extLst>
              </a:tr>
              <a:tr h="643770">
                <a:tc>
                  <a:txBody>
                    <a:bodyPr/>
                    <a:lstStyle/>
                    <a:p>
                      <a:pPr algn="ctr"/>
                      <a:r>
                        <a:rPr lang="de-DE" sz="1800" dirty="0">
                          <a:latin typeface="CMU Serif" panose="02000803000000000000" pitchFamily="2" charset="0"/>
                          <a:ea typeface="CMU Serif" panose="02000803000000000000" pitchFamily="2" charset="0"/>
                          <a:cs typeface="CMU Serif" panose="02000803000000000000" pitchFamily="2" charset="0"/>
                        </a:rPr>
                        <a:t>RMSE</a:t>
                      </a:r>
                      <a:endParaRPr lang="de-DE" sz="1800" baseline="30000" dirty="0">
                        <a:latin typeface="CMU Serif" panose="02000803000000000000" pitchFamily="2" charset="0"/>
                        <a:ea typeface="CMU Serif" panose="02000803000000000000" pitchFamily="2" charset="0"/>
                        <a:cs typeface="CMU Serif" panose="02000803000000000000" pitchFamily="2" charset="0"/>
                      </a:endParaRPr>
                    </a:p>
                  </a:txBody>
                  <a:tcPr anchor="ctr"/>
                </a:tc>
                <a:tc>
                  <a:txBody>
                    <a:bodyPr/>
                    <a:lstStyle/>
                    <a:p>
                      <a:pPr algn="ctr"/>
                      <a:r>
                        <a:rPr lang="de-DE" dirty="0">
                          <a:latin typeface="CMU Serif" panose="02000803000000000000" pitchFamily="2" charset="0"/>
                          <a:ea typeface="CMU Serif" panose="02000803000000000000" pitchFamily="2" charset="0"/>
                          <a:cs typeface="CMU Serif" panose="02000803000000000000" pitchFamily="2" charset="0"/>
                        </a:rPr>
                        <a:t>NA</a:t>
                      </a:r>
                    </a:p>
                  </a:txBody>
                  <a:tcPr anchor="ctr"/>
                </a:tc>
                <a:tc>
                  <a:txBody>
                    <a:bodyPr/>
                    <a:lstStyle/>
                    <a:p>
                      <a:pPr algn="ctr"/>
                      <a:r>
                        <a:rPr lang="de-DE" dirty="0">
                          <a:latin typeface="CMU Serif" panose="02000803000000000000" pitchFamily="2" charset="0"/>
                          <a:ea typeface="CMU Serif" panose="02000803000000000000" pitchFamily="2" charset="0"/>
                          <a:cs typeface="CMU Serif" panose="02000803000000000000" pitchFamily="2" charset="0"/>
                        </a:rPr>
                        <a:t>149,05339</a:t>
                      </a:r>
                    </a:p>
                  </a:txBody>
                  <a:tcPr anchor="ctr"/>
                </a:tc>
                <a:tc>
                  <a:txBody>
                    <a:bodyPr/>
                    <a:lstStyle/>
                    <a:p>
                      <a:pPr algn="ctr"/>
                      <a:r>
                        <a:rPr lang="de-DE" b="0" dirty="0">
                          <a:solidFill>
                            <a:schemeClr val="tx1"/>
                          </a:solidFill>
                          <a:latin typeface="CMU Serif" panose="02000803000000000000" pitchFamily="2" charset="0"/>
                          <a:ea typeface="CMU Serif" panose="02000803000000000000" pitchFamily="2" charset="0"/>
                          <a:cs typeface="CMU Serif" panose="02000803000000000000" pitchFamily="2" charset="0"/>
                        </a:rPr>
                        <a:t>153,46718</a:t>
                      </a:r>
                    </a:p>
                  </a:txBody>
                  <a:tcPr anchor="ctr"/>
                </a:tc>
                <a:extLst>
                  <a:ext uri="{0D108BD9-81ED-4DB2-BD59-A6C34878D82A}">
                    <a16:rowId xmlns:a16="http://schemas.microsoft.com/office/drawing/2014/main" val="2520583151"/>
                  </a:ext>
                </a:extLst>
              </a:tr>
            </a:tbl>
          </a:graphicData>
        </a:graphic>
      </p:graphicFrame>
      <p:cxnSp>
        <p:nvCxnSpPr>
          <p:cNvPr id="8" name="Gerader Verbinder 7">
            <a:extLst>
              <a:ext uri="{FF2B5EF4-FFF2-40B4-BE49-F238E27FC236}">
                <a16:creationId xmlns:a16="http://schemas.microsoft.com/office/drawing/2014/main" id="{763C01DD-DB4A-685B-C4AE-129BEDF3B71B}"/>
              </a:ext>
            </a:extLst>
          </p:cNvPr>
          <p:cNvCxnSpPr>
            <a:cxnSpLocks/>
          </p:cNvCxnSpPr>
          <p:nvPr/>
        </p:nvCxnSpPr>
        <p:spPr>
          <a:xfrm flipH="1" flipV="1">
            <a:off x="498025" y="2293191"/>
            <a:ext cx="2681513" cy="89731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feld 10">
            <a:extLst>
              <a:ext uri="{FF2B5EF4-FFF2-40B4-BE49-F238E27FC236}">
                <a16:creationId xmlns:a16="http://schemas.microsoft.com/office/drawing/2014/main" id="{D1B0A8C6-656C-0BE6-84B2-2BCF5DB219A7}"/>
              </a:ext>
            </a:extLst>
          </p:cNvPr>
          <p:cNvSpPr txBox="1"/>
          <p:nvPr/>
        </p:nvSpPr>
        <p:spPr>
          <a:xfrm>
            <a:off x="704852" y="5319575"/>
            <a:ext cx="10537372" cy="646331"/>
          </a:xfrm>
          <a:prstGeom prst="rect">
            <a:avLst/>
          </a:prstGeom>
          <a:noFill/>
        </p:spPr>
        <p:txBody>
          <a:bodyPr wrap="square" rtlCol="0">
            <a:spAutoFit/>
          </a:bodyPr>
          <a:lstStyle/>
          <a:p>
            <a:pPr algn="ctr"/>
            <a:r>
              <a:rPr lang="de-DE" dirty="0">
                <a:solidFill>
                  <a:schemeClr val="accent1"/>
                </a:solidFill>
                <a:latin typeface="CMU Serif" panose="02000803000000000000" pitchFamily="2" charset="0"/>
                <a:ea typeface="CMU Serif" panose="02000803000000000000" pitchFamily="2" charset="0"/>
                <a:cs typeface="CMU Serif" panose="02000803000000000000" pitchFamily="2" charset="0"/>
              </a:rPr>
              <a:t>Weitere Transformierungen der Variablen, wie </a:t>
            </a:r>
            <a:r>
              <a:rPr lang="de-DE" dirty="0" err="1">
                <a:solidFill>
                  <a:schemeClr val="accent1"/>
                </a:solidFill>
                <a:latin typeface="CMU Serif" panose="02000803000000000000" pitchFamily="2" charset="0"/>
                <a:ea typeface="CMU Serif" panose="02000803000000000000" pitchFamily="2" charset="0"/>
                <a:cs typeface="CMU Serif" panose="02000803000000000000" pitchFamily="2" charset="0"/>
              </a:rPr>
              <a:t>sqrt</a:t>
            </a:r>
            <a:r>
              <a:rPr lang="de-DE" dirty="0">
                <a:solidFill>
                  <a:schemeClr val="accent1"/>
                </a:solidFill>
                <a:latin typeface="CMU Serif" panose="02000803000000000000" pitchFamily="2" charset="0"/>
                <a:ea typeface="CMU Serif" panose="02000803000000000000" pitchFamily="2" charset="0"/>
                <a:cs typeface="CMU Serif" panose="02000803000000000000" pitchFamily="2" charset="0"/>
              </a:rPr>
              <a:t>(), </a:t>
            </a:r>
            <a:r>
              <a:rPr lang="de-DE" dirty="0" err="1">
                <a:solidFill>
                  <a:schemeClr val="accent1"/>
                </a:solidFill>
                <a:latin typeface="CMU Serif" panose="02000803000000000000" pitchFamily="2" charset="0"/>
                <a:ea typeface="CMU Serif" panose="02000803000000000000" pitchFamily="2" charset="0"/>
                <a:cs typeface="CMU Serif" panose="02000803000000000000" pitchFamily="2" charset="0"/>
              </a:rPr>
              <a:t>poly</a:t>
            </a:r>
            <a:r>
              <a:rPr lang="de-DE" dirty="0">
                <a:solidFill>
                  <a:schemeClr val="accent1"/>
                </a:solidFill>
                <a:latin typeface="CMU Serif" panose="02000803000000000000" pitchFamily="2" charset="0"/>
                <a:ea typeface="CMU Serif" panose="02000803000000000000" pitchFamily="2" charset="0"/>
                <a:cs typeface="CMU Serif" panose="02000803000000000000" pitchFamily="2" charset="0"/>
              </a:rPr>
              <a:t>() des 2. Grades haben zu Verschlechterung des Modells geführt.</a:t>
            </a:r>
          </a:p>
        </p:txBody>
      </p:sp>
      <p:sp>
        <p:nvSpPr>
          <p:cNvPr id="12" name="Textfeld 11">
            <a:extLst>
              <a:ext uri="{FF2B5EF4-FFF2-40B4-BE49-F238E27FC236}">
                <a16:creationId xmlns:a16="http://schemas.microsoft.com/office/drawing/2014/main" id="{5BB7016D-C149-9CFB-CDE3-26344A60207D}"/>
              </a:ext>
            </a:extLst>
          </p:cNvPr>
          <p:cNvSpPr txBox="1"/>
          <p:nvPr/>
        </p:nvSpPr>
        <p:spPr>
          <a:xfrm>
            <a:off x="1838781" y="6188130"/>
            <a:ext cx="9712828" cy="369332"/>
          </a:xfrm>
          <a:prstGeom prst="rect">
            <a:avLst/>
          </a:prstGeom>
          <a:noFill/>
        </p:spPr>
        <p:txBody>
          <a:bodyPr wrap="square" rtlCol="0">
            <a:spAutoFit/>
          </a:bodyPr>
          <a:lstStyle/>
          <a:p>
            <a:r>
              <a:rPr lang="de-DE" dirty="0">
                <a:solidFill>
                  <a:schemeClr val="accent1"/>
                </a:solidFill>
                <a:latin typeface="CMU Serif" panose="02000803000000000000" pitchFamily="2" charset="0"/>
                <a:ea typeface="CMU Serif" panose="02000803000000000000" pitchFamily="2" charset="0"/>
                <a:cs typeface="CMU Serif" panose="02000803000000000000" pitchFamily="2" charset="0"/>
              </a:rPr>
              <a:t>Nicht Lineares Modell wurde gewählt.</a:t>
            </a:r>
          </a:p>
        </p:txBody>
      </p:sp>
      <p:sp>
        <p:nvSpPr>
          <p:cNvPr id="13" name="Pfeil: nach rechts 12">
            <a:extLst>
              <a:ext uri="{FF2B5EF4-FFF2-40B4-BE49-F238E27FC236}">
                <a16:creationId xmlns:a16="http://schemas.microsoft.com/office/drawing/2014/main" id="{55739ECD-6079-6637-0AF1-B8F84EA166B7}"/>
              </a:ext>
            </a:extLst>
          </p:cNvPr>
          <p:cNvSpPr/>
          <p:nvPr/>
        </p:nvSpPr>
        <p:spPr>
          <a:xfrm>
            <a:off x="1134674" y="6248002"/>
            <a:ext cx="604602" cy="20613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extfeld 1">
            <a:extLst>
              <a:ext uri="{FF2B5EF4-FFF2-40B4-BE49-F238E27FC236}">
                <a16:creationId xmlns:a16="http://schemas.microsoft.com/office/drawing/2014/main" id="{FB3F685B-668E-A85C-74AB-A943E206FC8E}"/>
              </a:ext>
            </a:extLst>
          </p:cNvPr>
          <p:cNvSpPr txBox="1"/>
          <p:nvPr/>
        </p:nvSpPr>
        <p:spPr>
          <a:xfrm>
            <a:off x="1134674" y="1631561"/>
            <a:ext cx="9712828" cy="369332"/>
          </a:xfrm>
          <a:prstGeom prst="rect">
            <a:avLst/>
          </a:prstGeom>
          <a:noFill/>
        </p:spPr>
        <p:txBody>
          <a:bodyPr wrap="square" rtlCol="0">
            <a:spAutoFit/>
          </a:bodyPr>
          <a:lstStyle/>
          <a:p>
            <a:r>
              <a:rPr lang="de-DE" dirty="0">
                <a:solidFill>
                  <a:schemeClr val="accent1"/>
                </a:solidFill>
                <a:latin typeface="CMU Serif" panose="02000803000000000000" pitchFamily="2" charset="0"/>
                <a:ea typeface="CMU Serif" panose="02000803000000000000" pitchFamily="2" charset="0"/>
                <a:cs typeface="CMU Serif" panose="02000803000000000000" pitchFamily="2" charset="0"/>
              </a:rPr>
              <a:t>Daten wurden im Verhältnis 80/20 aufgeteilt.</a:t>
            </a:r>
          </a:p>
        </p:txBody>
      </p:sp>
    </p:spTree>
    <p:extLst>
      <p:ext uri="{BB962C8B-B14F-4D97-AF65-F5344CB8AC3E}">
        <p14:creationId xmlns:p14="http://schemas.microsoft.com/office/powerpoint/2010/main" val="2021881645"/>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A4799FE7-B1B5-4096-9DB7-31AB14DBE5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9660" y="0"/>
            <a:ext cx="12182340" cy="6858000"/>
          </a:xfrm>
          <a:prstGeom prst="rect">
            <a:avLst/>
          </a:prstGeom>
        </p:spPr>
      </p:pic>
      <p:sp>
        <p:nvSpPr>
          <p:cNvPr id="2" name="TextBox 12">
            <a:extLst>
              <a:ext uri="{FF2B5EF4-FFF2-40B4-BE49-F238E27FC236}">
                <a16:creationId xmlns:a16="http://schemas.microsoft.com/office/drawing/2014/main" id="{D71FCAD2-A048-0864-9B6B-5DFCF1B71488}"/>
              </a:ext>
            </a:extLst>
          </p:cNvPr>
          <p:cNvSpPr txBox="1"/>
          <p:nvPr/>
        </p:nvSpPr>
        <p:spPr>
          <a:xfrm>
            <a:off x="269418" y="4171006"/>
            <a:ext cx="5453746" cy="2308324"/>
          </a:xfrm>
          <a:prstGeom prst="rect">
            <a:avLst/>
          </a:prstGeom>
          <a:noFill/>
        </p:spPr>
        <p:txBody>
          <a:bodyPr wrap="square" rtlCol="0" anchor="ctr">
            <a:spAutoFit/>
          </a:bodyPr>
          <a:lstStyle/>
          <a:p>
            <a:pPr algn="ctr"/>
            <a:r>
              <a:rPr lang="de-DE" altLang="ko-KR" sz="4800" dirty="0">
                <a:solidFill>
                  <a:schemeClr val="accent1">
                    <a:lumMod val="50000"/>
                  </a:schemeClr>
                </a:solidFill>
                <a:latin typeface="CMU Serif" panose="02000803000000000000" pitchFamily="2" charset="0"/>
                <a:ea typeface="CMU Serif" panose="02000803000000000000" pitchFamily="2" charset="0"/>
                <a:cs typeface="CMU Serif" panose="02000803000000000000" pitchFamily="2" charset="0"/>
              </a:rPr>
              <a:t>Vielen Dank</a:t>
            </a:r>
          </a:p>
          <a:p>
            <a:pPr algn="ctr"/>
            <a:r>
              <a:rPr lang="de-DE" altLang="ko-KR" sz="4800" dirty="0">
                <a:solidFill>
                  <a:schemeClr val="accent1">
                    <a:lumMod val="50000"/>
                  </a:schemeClr>
                </a:solidFill>
                <a:latin typeface="CMU Serif" panose="02000803000000000000" pitchFamily="2" charset="0"/>
                <a:ea typeface="CMU Serif" panose="02000803000000000000" pitchFamily="2" charset="0"/>
                <a:cs typeface="CMU Serif" panose="02000803000000000000" pitchFamily="2" charset="0"/>
              </a:rPr>
              <a:t>für</a:t>
            </a:r>
          </a:p>
          <a:p>
            <a:pPr algn="ctr"/>
            <a:r>
              <a:rPr lang="de-DE" altLang="ko-KR" sz="4800" dirty="0">
                <a:solidFill>
                  <a:schemeClr val="accent1">
                    <a:lumMod val="50000"/>
                  </a:schemeClr>
                </a:solidFill>
                <a:latin typeface="CMU Serif" panose="02000803000000000000" pitchFamily="2" charset="0"/>
                <a:ea typeface="CMU Serif" panose="02000803000000000000" pitchFamily="2" charset="0"/>
                <a:cs typeface="CMU Serif" panose="02000803000000000000" pitchFamily="2" charset="0"/>
              </a:rPr>
              <a:t>Aufmerksamkeit</a:t>
            </a:r>
          </a:p>
        </p:txBody>
      </p:sp>
    </p:spTree>
    <p:extLst>
      <p:ext uri="{BB962C8B-B14F-4D97-AF65-F5344CB8AC3E}">
        <p14:creationId xmlns:p14="http://schemas.microsoft.com/office/powerpoint/2010/main" val="1889622369"/>
      </p:ext>
    </p:extLst>
  </p:cSld>
  <p:clrMapOvr>
    <a:masterClrMapping/>
  </p:clrMapOvr>
  <p:transition spd="slow">
    <p:push dir="u"/>
  </p:transition>
</p:sld>
</file>

<file path=ppt/theme/theme1.xml><?xml version="1.0" encoding="utf-8"?>
<a:theme xmlns:a="http://schemas.openxmlformats.org/drawingml/2006/main" name="Cover and End Slide Master">
  <a:themeElements>
    <a:clrScheme name="AI">
      <a:dk1>
        <a:sysClr val="windowText" lastClr="000000"/>
      </a:dk1>
      <a:lt1>
        <a:sysClr val="window" lastClr="FFFFFF"/>
      </a:lt1>
      <a:dk2>
        <a:srgbClr val="44546A"/>
      </a:dk2>
      <a:lt2>
        <a:srgbClr val="E7E6E6"/>
      </a:lt2>
      <a:accent1>
        <a:srgbClr val="87ADDB"/>
      </a:accent1>
      <a:accent2>
        <a:srgbClr val="FEDC04"/>
      </a:accent2>
      <a:accent3>
        <a:srgbClr val="F77660"/>
      </a:accent3>
      <a:accent4>
        <a:srgbClr val="4C93DF"/>
      </a:accent4>
      <a:accent5>
        <a:srgbClr val="555A5C"/>
      </a:accent5>
      <a:accent6>
        <a:srgbClr val="737474"/>
      </a:accent6>
      <a:hlink>
        <a:srgbClr val="D8D8D8"/>
      </a:hlink>
      <a:folHlink>
        <a:srgbClr val="D8D8D8"/>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Benutzerdefiniert 1">
      <a:dk1>
        <a:sysClr val="windowText" lastClr="000000"/>
      </a:dk1>
      <a:lt1>
        <a:sysClr val="window" lastClr="FFFFFF"/>
      </a:lt1>
      <a:dk2>
        <a:srgbClr val="002060"/>
      </a:dk2>
      <a:lt2>
        <a:srgbClr val="E7E6E6"/>
      </a:lt2>
      <a:accent1>
        <a:srgbClr val="002060"/>
      </a:accent1>
      <a:accent2>
        <a:srgbClr val="A31E08"/>
      </a:accent2>
      <a:accent3>
        <a:srgbClr val="FFFFFF"/>
      </a:accent3>
      <a:accent4>
        <a:srgbClr val="A31E08"/>
      </a:accent4>
      <a:accent5>
        <a:srgbClr val="A31E08"/>
      </a:accent5>
      <a:accent6>
        <a:srgbClr val="737474"/>
      </a:accent6>
      <a:hlink>
        <a:srgbClr val="D8D8D8"/>
      </a:hlink>
      <a:folHlink>
        <a:srgbClr val="D8D8D8"/>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Benutzerdefiniert 1">
      <a:dk1>
        <a:sysClr val="windowText" lastClr="000000"/>
      </a:dk1>
      <a:lt1>
        <a:sysClr val="window" lastClr="FFFFFF"/>
      </a:lt1>
      <a:dk2>
        <a:srgbClr val="44546A"/>
      </a:dk2>
      <a:lt2>
        <a:srgbClr val="E7E6E6"/>
      </a:lt2>
      <a:accent1>
        <a:srgbClr val="2D5E98"/>
      </a:accent1>
      <a:accent2>
        <a:srgbClr val="A31E08"/>
      </a:accent2>
      <a:accent3>
        <a:srgbClr val="FFFFFF"/>
      </a:accent3>
      <a:accent4>
        <a:srgbClr val="A31E08"/>
      </a:accent4>
      <a:accent5>
        <a:srgbClr val="2D5E98"/>
      </a:accent5>
      <a:accent6>
        <a:srgbClr val="737474"/>
      </a:accent6>
      <a:hlink>
        <a:srgbClr val="D8D8D8"/>
      </a:hlink>
      <a:folHlink>
        <a:srgbClr val="D8D8D8"/>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313</Words>
  <Application>Microsoft Office PowerPoint</Application>
  <PresentationFormat>Breitbild</PresentationFormat>
  <Paragraphs>57</Paragraphs>
  <Slides>7</Slides>
  <Notes>0</Notes>
  <HiddenSlides>0</HiddenSlides>
  <MMClips>0</MMClips>
  <ScaleCrop>false</ScaleCrop>
  <HeadingPairs>
    <vt:vector size="6" baseType="variant">
      <vt:variant>
        <vt:lpstr>Verwendete Schriftarten</vt:lpstr>
      </vt:variant>
      <vt:variant>
        <vt:i4>3</vt:i4>
      </vt:variant>
      <vt:variant>
        <vt:lpstr>Design</vt:lpstr>
      </vt:variant>
      <vt:variant>
        <vt:i4>3</vt:i4>
      </vt:variant>
      <vt:variant>
        <vt:lpstr>Folientitel</vt:lpstr>
      </vt:variant>
      <vt:variant>
        <vt:i4>7</vt:i4>
      </vt:variant>
    </vt:vector>
  </HeadingPairs>
  <TitlesOfParts>
    <vt:vector size="13" baseType="lpstr">
      <vt:lpstr>Aptos</vt:lpstr>
      <vt:lpstr>Arial</vt:lpstr>
      <vt:lpstr>CMU Serif</vt:lpstr>
      <vt:lpstr>Cover and End Slide Master</vt:lpstr>
      <vt:lpstr>Contents Slide Master</vt:lpstr>
      <vt:lpstr>Section Break Slide Master</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Allppt.com;Googleslidesppt.com</dc:creator>
  <cp:lastModifiedBy>Peter Okruhlica</cp:lastModifiedBy>
  <cp:revision>284</cp:revision>
  <dcterms:created xsi:type="dcterms:W3CDTF">2018-04-24T17:14:44Z</dcterms:created>
  <dcterms:modified xsi:type="dcterms:W3CDTF">2024-12-27T19:13:07Z</dcterms:modified>
</cp:coreProperties>
</file>