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0"/>
  </p:notesMasterIdLst>
  <p:sldIdLst>
    <p:sldId id="309" r:id="rId4"/>
    <p:sldId id="261" r:id="rId5"/>
    <p:sldId id="315" r:id="rId6"/>
    <p:sldId id="316" r:id="rId7"/>
    <p:sldId id="317" r:id="rId8"/>
    <p:sldId id="314" r:id="rId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13F"/>
    <a:srgbClr val="FFFFFF"/>
    <a:srgbClr val="002060"/>
    <a:srgbClr val="2F4913"/>
    <a:srgbClr val="92D050"/>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17" d="100"/>
          <a:sy n="117" d="100"/>
        </p:scale>
        <p:origin x="642" y="102"/>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22.12.2024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hd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hd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hd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Sonntag, 22. Dezember 2024</a:t>
            </a:r>
          </a:p>
        </p:txBody>
      </p:sp>
    </p:spTree>
    <p:extLst>
      <p:ext uri="{BB962C8B-B14F-4D97-AF65-F5344CB8AC3E}">
        <p14:creationId xmlns:p14="http://schemas.microsoft.com/office/powerpoint/2010/main" val="2262231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670957" y="550281"/>
            <a:ext cx="5446295" cy="842538"/>
          </a:xfrm>
          <a:prstGeom prst="rect">
            <a:avLst/>
          </a:prstGeom>
          <a:noFill/>
        </p:spPr>
        <p:txBody>
          <a:bodyPr wrap="square" rtlCol="0" anchor="ctr">
            <a:spAutoFit/>
          </a:bodyPr>
          <a:lstStyle/>
          <a:p>
            <a:pPr algn="ctr">
              <a:lnSpc>
                <a:spcPts val="5400"/>
              </a:lnSpc>
            </a:pPr>
            <a:r>
              <a:rPr lang="de-DE" altLang="ko-KR" sz="6000" dirty="0">
                <a:solidFill>
                  <a:srgbClr val="002060"/>
                </a:solidFill>
                <a:latin typeface="CMU Serif" panose="02000803000000000000" pitchFamily="2" charset="0"/>
                <a:ea typeface="CMU Serif" panose="02000803000000000000" pitchFamily="2" charset="0"/>
                <a:cs typeface="CMU Serif" panose="02000803000000000000" pitchFamily="2" charset="0"/>
              </a:rPr>
              <a:t>Gliederung</a:t>
            </a:r>
            <a:endParaRPr lang="de-DE" altLang="ko-KR" sz="60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437433" y="352759"/>
            <a:ext cx="1473009" cy="90604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96AA9A24-87CF-4FD9-A062-3E8FD5FCE155}"/>
              </a:ext>
            </a:extLst>
          </p:cNvPr>
          <p:cNvSpPr/>
          <p:nvPr/>
        </p:nvSpPr>
        <p:spPr>
          <a:xfrm>
            <a:off x="-39394" y="6497053"/>
            <a:ext cx="12270787" cy="425115"/>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569E23AF-B412-1D98-2A67-3BFC83F561B5}"/>
              </a:ext>
            </a:extLst>
          </p:cNvPr>
          <p:cNvSpPr txBox="1"/>
          <p:nvPr/>
        </p:nvSpPr>
        <p:spPr>
          <a:xfrm>
            <a:off x="437433" y="1551214"/>
            <a:ext cx="11319138" cy="923330"/>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1.</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2.</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3.</a:t>
            </a:r>
          </a:p>
        </p:txBody>
      </p:sp>
    </p:spTree>
    <p:extLst>
      <p:ext uri="{BB962C8B-B14F-4D97-AF65-F5344CB8AC3E}">
        <p14:creationId xmlns:p14="http://schemas.microsoft.com/office/powerpoint/2010/main" val="11005882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spTree>
    <p:extLst>
      <p:ext uri="{BB962C8B-B14F-4D97-AF65-F5344CB8AC3E}">
        <p14:creationId xmlns:p14="http://schemas.microsoft.com/office/powerpoint/2010/main" val="202188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Breitbild</PresentationFormat>
  <Paragraphs>31</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6</vt:i4>
      </vt:variant>
    </vt:vector>
  </HeadingPairs>
  <TitlesOfParts>
    <vt:vector size="12"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280</cp:revision>
  <dcterms:created xsi:type="dcterms:W3CDTF">2018-04-24T17:14:44Z</dcterms:created>
  <dcterms:modified xsi:type="dcterms:W3CDTF">2024-12-22T11:22:40Z</dcterms:modified>
</cp:coreProperties>
</file>