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1" r:id="rId10"/>
    <p:sldId id="259" r:id="rId11"/>
    <p:sldId id="260" r:id="rId12"/>
    <p:sldId id="269" r:id="rId13"/>
    <p:sldId id="270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lang="en-US" sz="4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7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3.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2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4.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3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cxn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cxn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cxn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8720" rIns="90000" bIns="187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6500" lnSpcReduction="2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de-DE" sz="105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en-US" sz="46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1857033"/>
            <a:ext cx="5887080" cy="2918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 dirty="0"/>
            </a:b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en-US" sz="54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älter als 2003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b="1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deren Kilometerstand über 500.000 km liegt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5248912" y="2556419"/>
            <a:ext cx="3792933" cy="26277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</a:t>
            </a:r>
            <a:r>
              <a:rPr lang="de-DE" b="1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Ausreißer in „</a:t>
            </a:r>
            <a:r>
              <a:rPr lang="de-DE" b="1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price_in_euro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Setzen eines vernünftigen Höchstpreises für ein Gebrauchtwagen (60.000 €)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4E57C-DFD7-4E4E-B509-3D541CCF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3589" r="53066" b="14612"/>
          <a:stretch/>
        </p:blipFill>
        <p:spPr>
          <a:xfrm>
            <a:off x="585360" y="2443627"/>
            <a:ext cx="3213783" cy="38438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8E3DC-E525-4FE9-9FB2-5CA9D069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4040" r="52240" b="13658"/>
          <a:stretch/>
        </p:blipFill>
        <p:spPr>
          <a:xfrm>
            <a:off x="6339143" y="2553694"/>
            <a:ext cx="3253438" cy="384386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E7BCCA-3644-4124-B5AB-1399E6BAEA06}"/>
              </a:ext>
            </a:extLst>
          </p:cNvPr>
          <p:cNvSpPr/>
          <p:nvPr/>
        </p:nvSpPr>
        <p:spPr>
          <a:xfrm>
            <a:off x="4048910" y="4169206"/>
            <a:ext cx="2040466" cy="3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Zusammenfassung von „Color“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476479-F540-4A3C-8DFC-D0523E96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" b="2102"/>
          <a:stretch/>
        </p:blipFill>
        <p:spPr>
          <a:xfrm>
            <a:off x="1375358" y="1875426"/>
            <a:ext cx="8373644" cy="47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2.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1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Breitbild</PresentationFormat>
  <Paragraphs>114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Bahnschrift SemiLight</vt:lpstr>
      <vt:lpstr>CMU Serif</vt:lpstr>
      <vt:lpstr>Symbol</vt:lpstr>
      <vt:lpstr>Wingdings</vt:lpstr>
      <vt:lpstr>Contents Slide Master</vt:lpstr>
      <vt:lpstr>Contents Slide Master</vt:lpstr>
      <vt:lpstr>Contents Slide Master</vt:lpstr>
      <vt:lpstr>Contents Slide Master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303</cp:revision>
  <dcterms:created xsi:type="dcterms:W3CDTF">2018-04-24T17:14:44Z</dcterms:created>
  <dcterms:modified xsi:type="dcterms:W3CDTF">2025-05-20T15:23:02Z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