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749" r:id="rId2"/>
  </p:sldMasterIdLst>
  <p:sldIdLst>
    <p:sldId id="309" r:id="rId3"/>
    <p:sldId id="348" r:id="rId4"/>
    <p:sldId id="261" r:id="rId5"/>
    <p:sldId id="346" r:id="rId6"/>
    <p:sldId id="275" r:id="rId7"/>
    <p:sldId id="318" r:id="rId8"/>
    <p:sldId id="347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Okruhlica" initials="PO" lastIdx="1" clrIdx="0">
    <p:extLst>
      <p:ext uri="{19B8F6BF-5375-455C-9EA6-DF929625EA0E}">
        <p15:presenceInfo xmlns:p15="http://schemas.microsoft.com/office/powerpoint/2012/main" userId="6ec65aedfe4bc6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AA313F"/>
    <a:srgbClr val="FFFFFF"/>
    <a:srgbClr val="2F4913"/>
    <a:srgbClr val="92D050"/>
    <a:srgbClr val="C51822"/>
    <a:srgbClr val="ADCAE8"/>
    <a:srgbClr val="B7CA42"/>
    <a:srgbClr val="2D5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42" y="102"/>
      </p:cViewPr>
      <p:guideLst>
        <p:guide orient="horz" pos="237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4965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A1D3076-C9E3-7AF5-C29B-FCDED38372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"/>
            <a:ext cx="12192000" cy="6857620"/>
          </a:xfrm>
          <a:prstGeom prst="rect">
            <a:avLst/>
          </a:prstGeom>
          <a:solidFill>
            <a:srgbClr val="AA313F"/>
          </a:solidFill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3DC9DC-5C91-C59D-8C7B-F3CAF39E10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26890" y="2281589"/>
            <a:ext cx="4402138" cy="1270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rgbClr val="002060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1983559-6E44-102E-FF3B-32B34B3C610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699965" y="4216400"/>
            <a:ext cx="3455987" cy="1544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44139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D253A0C-3378-631A-BBCA-91D1A7B9EF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60" y="0"/>
            <a:ext cx="12182340" cy="6858000"/>
          </a:xfrm>
          <a:prstGeom prst="rect">
            <a:avLst/>
          </a:prstGeom>
        </p:spPr>
      </p:pic>
      <p:sp>
        <p:nvSpPr>
          <p:cNvPr id="5" name="Textplatzhalter 6">
            <a:extLst>
              <a:ext uri="{FF2B5EF4-FFF2-40B4-BE49-F238E27FC236}">
                <a16:creationId xmlns:a16="http://schemas.microsoft.com/office/drawing/2014/main" id="{289BB727-7D4A-D404-B83B-B6B2873740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409" y="4628279"/>
            <a:ext cx="4402138" cy="1270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rgbClr val="002060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024965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Menschliches Gesicht, Person, Licht, Kunst enthält.&#10;&#10;Automatisch generierte Beschreibung">
            <a:extLst>
              <a:ext uri="{FF2B5EF4-FFF2-40B4-BE49-F238E27FC236}">
                <a16:creationId xmlns:a16="http://schemas.microsoft.com/office/drawing/2014/main" id="{0023472D-91BE-1913-CC6C-365B282D5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/>
          <a:stretch/>
        </p:blipFill>
        <p:spPr>
          <a:xfrm flipH="1">
            <a:off x="596113" y="0"/>
            <a:ext cx="11595887" cy="6858000"/>
          </a:xfrm>
          <a:prstGeom prst="rect">
            <a:avLst/>
          </a:prstGeom>
        </p:spPr>
      </p:pic>
      <p:sp>
        <p:nvSpPr>
          <p:cNvPr id="8" name="Textplatzhalter 6">
            <a:extLst>
              <a:ext uri="{FF2B5EF4-FFF2-40B4-BE49-F238E27FC236}">
                <a16:creationId xmlns:a16="http://schemas.microsoft.com/office/drawing/2014/main" id="{6057E902-8600-CDBA-C860-E38F2C0E51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752" y="4709200"/>
            <a:ext cx="4402138" cy="1270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rgbClr val="002060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9965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3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8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68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82245DB-E119-4DA8-858C-9DCF0F54C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"/>
            <a:ext cx="12192000" cy="6857620"/>
          </a:xfrm>
          <a:prstGeom prst="rect">
            <a:avLst/>
          </a:prstGeom>
          <a:solidFill>
            <a:srgbClr val="AA313F"/>
          </a:solidFill>
        </p:spPr>
      </p:pic>
      <p:sp>
        <p:nvSpPr>
          <p:cNvPr id="3" name="TextBox 12">
            <a:extLst>
              <a:ext uri="{FF2B5EF4-FFF2-40B4-BE49-F238E27FC236}">
                <a16:creationId xmlns:a16="http://schemas.microsoft.com/office/drawing/2014/main" id="{3C18F540-BA74-4179-A9B8-C325A2CDD3D5}"/>
              </a:ext>
            </a:extLst>
          </p:cNvPr>
          <p:cNvSpPr txBox="1"/>
          <p:nvPr/>
        </p:nvSpPr>
        <p:spPr>
          <a:xfrm>
            <a:off x="6877959" y="1420043"/>
            <a:ext cx="482447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altLang="ko-KR" sz="6000" dirty="0">
                <a:solidFill>
                  <a:schemeClr val="tx2">
                    <a:lumMod val="75000"/>
                  </a:schemeClr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Machine Learning</a:t>
            </a: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3622A8E5-3A43-426F-B56D-7776DF78C8F0}"/>
              </a:ext>
            </a:extLst>
          </p:cNvPr>
          <p:cNvSpPr txBox="1"/>
          <p:nvPr/>
        </p:nvSpPr>
        <p:spPr>
          <a:xfrm>
            <a:off x="7379561" y="3346372"/>
            <a:ext cx="3821271" cy="23135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altLang="ko-KR" sz="1900" dirty="0">
                <a:solidFill>
                  <a:schemeClr val="tx2">
                    <a:lumMod val="75000"/>
                  </a:schemeClr>
                </a:solidFill>
                <a:latin typeface="Aptos SemiBold" panose="020F0502020204030204" pitchFamily="34" charset="0"/>
                <a:cs typeface="Aptos Serif" panose="020B0502040204020203" pitchFamily="18" charset="0"/>
              </a:rPr>
              <a:t>Analyse der Gebrauchtwagen und deren Preise in Deutschland</a:t>
            </a:r>
          </a:p>
          <a:p>
            <a:pPr algn="ctr"/>
            <a:endParaRPr lang="de-DE" altLang="ko-KR" sz="1867" dirty="0">
              <a:solidFill>
                <a:schemeClr val="tx2">
                  <a:lumMod val="75000"/>
                </a:schemeClr>
              </a:solidFill>
              <a:latin typeface="Aptos SemiBold" panose="020F0502020204030204" pitchFamily="34" charset="0"/>
              <a:cs typeface="Aptos Serif" panose="020B0502040204020203" pitchFamily="18" charset="0"/>
            </a:endParaRPr>
          </a:p>
          <a:p>
            <a:pPr algn="ctr"/>
            <a:endParaRPr lang="de-DE" altLang="ko-KR" sz="1867" dirty="0">
              <a:solidFill>
                <a:schemeClr val="tx2">
                  <a:lumMod val="75000"/>
                </a:schemeClr>
              </a:solidFill>
              <a:latin typeface="Aptos SemiBold" panose="020F0502020204030204" pitchFamily="34" charset="0"/>
              <a:cs typeface="Aptos Serif" panose="020B0502040204020203" pitchFamily="18" charset="0"/>
            </a:endParaRPr>
          </a:p>
          <a:p>
            <a:pPr algn="ctr"/>
            <a:r>
              <a:rPr lang="de-DE" altLang="ko-KR" sz="2400" dirty="0">
                <a:solidFill>
                  <a:schemeClr val="tx2">
                    <a:lumMod val="75000"/>
                  </a:schemeClr>
                </a:solidFill>
                <a:latin typeface="Aptos SemiBold" panose="020F0502020204030204" pitchFamily="34" charset="0"/>
                <a:cs typeface="Aptos Serif" panose="020B0502040204020203" pitchFamily="18" charset="0"/>
              </a:rPr>
              <a:t>Vorgestellt von</a:t>
            </a:r>
          </a:p>
          <a:p>
            <a:pPr algn="ctr"/>
            <a:endParaRPr lang="de-DE" altLang="ko-KR" sz="700" dirty="0">
              <a:solidFill>
                <a:schemeClr val="tx2">
                  <a:lumMod val="75000"/>
                </a:schemeClr>
              </a:solidFill>
              <a:latin typeface="Aptos SemiBold" panose="020F0502020204030204" pitchFamily="34" charset="0"/>
              <a:cs typeface="Aptos Serif" panose="020B0502040204020203" pitchFamily="18" charset="0"/>
            </a:endParaRPr>
          </a:p>
          <a:p>
            <a:pPr algn="ctr"/>
            <a:r>
              <a:rPr lang="de-DE" altLang="ko-KR" sz="1900" dirty="0">
                <a:solidFill>
                  <a:schemeClr val="tx2">
                    <a:lumMod val="75000"/>
                  </a:schemeClr>
                </a:solidFill>
                <a:latin typeface="Aptos SemiBold" panose="020F0502020204030204" pitchFamily="34" charset="0"/>
                <a:cs typeface="Aptos Serif" panose="020B0502040204020203" pitchFamily="18" charset="0"/>
              </a:rPr>
              <a:t>Peter Okruhlica</a:t>
            </a:r>
          </a:p>
          <a:p>
            <a:pPr algn="ctr"/>
            <a:r>
              <a:rPr lang="de-DE" altLang="ko-KR" sz="1900" dirty="0">
                <a:solidFill>
                  <a:schemeClr val="tx2">
                    <a:lumMod val="75000"/>
                  </a:schemeClr>
                </a:solidFill>
                <a:latin typeface="Aptos SemiBold" panose="020F0502020204030204" pitchFamily="34" charset="0"/>
                <a:cs typeface="Aptos Serif" panose="020B0502040204020203" pitchFamily="18" charset="0"/>
              </a:rPr>
              <a:t>Nico Dilger</a:t>
            </a:r>
            <a:endParaRPr lang="ko-KR" altLang="en-US" sz="1900" dirty="0">
              <a:solidFill>
                <a:schemeClr val="tx2">
                  <a:lumMod val="75000"/>
                </a:schemeClr>
              </a:solidFill>
              <a:latin typeface="Aptos SemiBold" panose="020F0502020204030204" pitchFamily="34" charset="0"/>
              <a:cs typeface="Aptos Serif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31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8CBCD8AC-1A5A-0A80-75BE-EF7CFC0E3370}"/>
              </a:ext>
            </a:extLst>
          </p:cNvPr>
          <p:cNvSpPr txBox="1"/>
          <p:nvPr/>
        </p:nvSpPr>
        <p:spPr>
          <a:xfrm>
            <a:off x="0" y="444145"/>
            <a:ext cx="5446295" cy="8425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de-DE" altLang="ko-KR" sz="6000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Gliederung</a:t>
            </a:r>
            <a:endParaRPr lang="de-DE" altLang="ko-KR" sz="6000" dirty="0">
              <a:solidFill>
                <a:schemeClr val="accent1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0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096000" y="3007730"/>
            <a:ext cx="5446295" cy="8425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de-DE" altLang="ko-KR" sz="6000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Titel</a:t>
            </a:r>
            <a:endParaRPr lang="de-DE" altLang="ko-KR" sz="6000" dirty="0">
              <a:solidFill>
                <a:schemeClr val="accent1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649705" y="1752268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AA9A24-87CF-4FD9-A062-3E8FD5FCE155}"/>
              </a:ext>
            </a:extLst>
          </p:cNvPr>
          <p:cNvSpPr/>
          <p:nvPr/>
        </p:nvSpPr>
        <p:spPr>
          <a:xfrm>
            <a:off x="-39394" y="6497053"/>
            <a:ext cx="12270787" cy="425115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27C9638-79CE-43F1-92DA-86FCEFC519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13" y="349106"/>
            <a:ext cx="3407657" cy="792605"/>
          </a:xfrm>
        </p:spPr>
        <p:txBody>
          <a:bodyPr/>
          <a:lstStyle/>
          <a:p>
            <a:r>
              <a:rPr lang="de-DE" dirty="0">
                <a:solidFill>
                  <a:srgbClr val="002060"/>
                </a:solidFill>
                <a:latin typeface="Aptos SemiBold" panose="020B0004020202020204" pitchFamily="34" charset="0"/>
              </a:rPr>
              <a:t>Content</a:t>
            </a:r>
          </a:p>
        </p:txBody>
      </p:sp>
      <p:sp>
        <p:nvSpPr>
          <p:cNvPr id="4" name="Textplatzhalter 1">
            <a:extLst>
              <a:ext uri="{FF2B5EF4-FFF2-40B4-BE49-F238E27FC236}">
                <a16:creationId xmlns:a16="http://schemas.microsoft.com/office/drawing/2014/main" id="{44CB5F3D-4CF2-C96F-5407-6D6E49F19E2E}"/>
              </a:ext>
            </a:extLst>
          </p:cNvPr>
          <p:cNvSpPr txBox="1">
            <a:spLocks/>
          </p:cNvSpPr>
          <p:nvPr/>
        </p:nvSpPr>
        <p:spPr>
          <a:xfrm>
            <a:off x="5390721" y="349106"/>
            <a:ext cx="3407657" cy="792605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4838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9E7AF35-8116-4962-B1EC-6B1FF6F1DC08}"/>
              </a:ext>
            </a:extLst>
          </p:cNvPr>
          <p:cNvGrpSpPr/>
          <p:nvPr/>
        </p:nvGrpSpPr>
        <p:grpSpPr>
          <a:xfrm>
            <a:off x="1313217" y="279874"/>
            <a:ext cx="9401908" cy="3468330"/>
            <a:chOff x="1093177" y="989695"/>
            <a:chExt cx="10005646" cy="3691046"/>
          </a:xfrm>
          <a:solidFill>
            <a:schemeClr val="accent1">
              <a:lumMod val="50000"/>
            </a:schemeClr>
          </a:solidFill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73D73F-D2DE-4109-91E2-410C80B504F3}"/>
                </a:ext>
              </a:extLst>
            </p:cNvPr>
            <p:cNvGrpSpPr/>
            <p:nvPr/>
          </p:nvGrpSpPr>
          <p:grpSpPr>
            <a:xfrm>
              <a:off x="4692156" y="989695"/>
              <a:ext cx="2795565" cy="3631621"/>
              <a:chOff x="1257518" y="2316205"/>
              <a:chExt cx="1389446" cy="1804981"/>
            </a:xfrm>
            <a:grpFill/>
          </p:grpSpPr>
          <p:sp>
            <p:nvSpPr>
              <p:cNvPr id="40" name="Graphic 2">
                <a:extLst>
                  <a:ext uri="{FF2B5EF4-FFF2-40B4-BE49-F238E27FC236}">
                    <a16:creationId xmlns:a16="http://schemas.microsoft.com/office/drawing/2014/main" id="{53347B15-B39D-4B3A-92A7-16F069593A4D}"/>
                  </a:ext>
                </a:extLst>
              </p:cNvPr>
              <p:cNvSpPr/>
              <p:nvPr/>
            </p:nvSpPr>
            <p:spPr>
              <a:xfrm>
                <a:off x="1257518" y="2316205"/>
                <a:ext cx="1389446" cy="1804981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  <a:gd name="connsiteX0" fmla="*/ 173835 w 788240"/>
                  <a:gd name="connsiteY0" fmla="*/ 1023975 h 1023975"/>
                  <a:gd name="connsiteX1" fmla="*/ 639815 w 788240"/>
                  <a:gd name="connsiteY1" fmla="*/ 954560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8932"/>
                  <a:gd name="connsiteX1" fmla="*/ 654690 w 788240"/>
                  <a:gd name="connsiteY1" fmla="*/ 1028932 h 1028932"/>
                  <a:gd name="connsiteX2" fmla="*/ 603620 w 788240"/>
                  <a:gd name="connsiteY2" fmla="*/ 878360 h 1028932"/>
                  <a:gd name="connsiteX3" fmla="*/ 679820 w 788240"/>
                  <a:gd name="connsiteY3" fmla="*/ 618328 h 1028932"/>
                  <a:gd name="connsiteX4" fmla="*/ 778880 w 788240"/>
                  <a:gd name="connsiteY4" fmla="*/ 276380 h 1028932"/>
                  <a:gd name="connsiteX5" fmla="*/ 352160 w 788240"/>
                  <a:gd name="connsiteY5" fmla="*/ 7775 h 1028932"/>
                  <a:gd name="connsiteX6" fmla="*/ 116893 w 788240"/>
                  <a:gd name="connsiteY6" fmla="*/ 203990 h 1028932"/>
                  <a:gd name="connsiteX7" fmla="*/ 109273 w 788240"/>
                  <a:gd name="connsiteY7" fmla="*/ 263045 h 1028932"/>
                  <a:gd name="connsiteX8" fmla="*/ 52123 w 788240"/>
                  <a:gd name="connsiteY8" fmla="*/ 360200 h 1028932"/>
                  <a:gd name="connsiteX9" fmla="*/ 6403 w 788240"/>
                  <a:gd name="connsiteY9" fmla="*/ 420208 h 1028932"/>
                  <a:gd name="connsiteX10" fmla="*/ 16880 w 788240"/>
                  <a:gd name="connsiteY10" fmla="*/ 508790 h 1028932"/>
                  <a:gd name="connsiteX11" fmla="*/ 55933 w 788240"/>
                  <a:gd name="connsiteY11" fmla="*/ 544985 h 1028932"/>
                  <a:gd name="connsiteX12" fmla="*/ 11165 w 788240"/>
                  <a:gd name="connsiteY12" fmla="*/ 563083 h 1028932"/>
                  <a:gd name="connsiteX13" fmla="*/ 23548 w 788240"/>
                  <a:gd name="connsiteY13" fmla="*/ 602135 h 1028932"/>
                  <a:gd name="connsiteX14" fmla="*/ 22595 w 788240"/>
                  <a:gd name="connsiteY14" fmla="*/ 665953 h 1028932"/>
                  <a:gd name="connsiteX15" fmla="*/ 78793 w 788240"/>
                  <a:gd name="connsiteY15" fmla="*/ 737390 h 1028932"/>
                  <a:gd name="connsiteX16" fmla="*/ 217858 w 788240"/>
                  <a:gd name="connsiteY16" fmla="*/ 757393 h 1028932"/>
                  <a:gd name="connsiteX17" fmla="*/ 173835 w 788240"/>
                  <a:gd name="connsiteY17" fmla="*/ 1023975 h 1028932"/>
                  <a:gd name="connsiteX0" fmla="*/ 173835 w 788240"/>
                  <a:gd name="connsiteY0" fmla="*/ 1023975 h 1023975"/>
                  <a:gd name="connsiteX1" fmla="*/ 674523 w 788240"/>
                  <a:gd name="connsiteY1" fmla="*/ 1023974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4058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9016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21495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79248F5-92F6-4CD2-BAF4-37327B4E7647}"/>
                  </a:ext>
                </a:extLst>
              </p:cNvPr>
              <p:cNvGrpSpPr/>
              <p:nvPr/>
            </p:nvGrpSpPr>
            <p:grpSpPr>
              <a:xfrm>
                <a:off x="1684786" y="2516290"/>
                <a:ext cx="702035" cy="687994"/>
                <a:chOff x="1684786" y="2516290"/>
                <a:chExt cx="702035" cy="687994"/>
              </a:xfrm>
              <a:grpFill/>
            </p:grpSpPr>
            <p:sp>
              <p:nvSpPr>
                <p:cNvPr id="42" name="Graphic 4">
                  <a:extLst>
                    <a:ext uri="{FF2B5EF4-FFF2-40B4-BE49-F238E27FC236}">
                      <a16:creationId xmlns:a16="http://schemas.microsoft.com/office/drawing/2014/main" id="{18927834-337B-4774-B8C4-66F5BF0CE3E4}"/>
                    </a:ext>
                  </a:extLst>
                </p:cNvPr>
                <p:cNvSpPr/>
                <p:nvPr/>
              </p:nvSpPr>
              <p:spPr>
                <a:xfrm>
                  <a:off x="1684786" y="2516290"/>
                  <a:ext cx="702035" cy="687994"/>
                </a:xfrm>
                <a:custGeom>
                  <a:avLst/>
                  <a:gdLst>
                    <a:gd name="connsiteX0" fmla="*/ 462439 w 476250"/>
                    <a:gd name="connsiteY0" fmla="*/ 160496 h 466725"/>
                    <a:gd name="connsiteX1" fmla="*/ 469106 w 476250"/>
                    <a:gd name="connsiteY1" fmla="*/ 153829 h 466725"/>
                    <a:gd name="connsiteX2" fmla="*/ 469106 w 476250"/>
                    <a:gd name="connsiteY2" fmla="*/ 149066 h 466725"/>
                    <a:gd name="connsiteX3" fmla="*/ 462439 w 476250"/>
                    <a:gd name="connsiteY3" fmla="*/ 142399 h 466725"/>
                    <a:gd name="connsiteX4" fmla="*/ 415766 w 476250"/>
                    <a:gd name="connsiteY4" fmla="*/ 142399 h 466725"/>
                    <a:gd name="connsiteX5" fmla="*/ 415766 w 476250"/>
                    <a:gd name="connsiteY5" fmla="*/ 93821 h 466725"/>
                    <a:gd name="connsiteX6" fmla="*/ 391954 w 476250"/>
                    <a:gd name="connsiteY6" fmla="*/ 70009 h 466725"/>
                    <a:gd name="connsiteX7" fmla="*/ 333851 w 476250"/>
                    <a:gd name="connsiteY7" fmla="*/ 70009 h 466725"/>
                    <a:gd name="connsiteX8" fmla="*/ 333851 w 476250"/>
                    <a:gd name="connsiteY8" fmla="*/ 13811 h 466725"/>
                    <a:gd name="connsiteX9" fmla="*/ 327184 w 476250"/>
                    <a:gd name="connsiteY9" fmla="*/ 7144 h 466725"/>
                    <a:gd name="connsiteX10" fmla="*/ 322421 w 476250"/>
                    <a:gd name="connsiteY10" fmla="*/ 7144 h 466725"/>
                    <a:gd name="connsiteX11" fmla="*/ 315754 w 476250"/>
                    <a:gd name="connsiteY11" fmla="*/ 13811 h 466725"/>
                    <a:gd name="connsiteX12" fmla="*/ 315754 w 476250"/>
                    <a:gd name="connsiteY12" fmla="*/ 70009 h 466725"/>
                    <a:gd name="connsiteX13" fmla="*/ 290989 w 476250"/>
                    <a:gd name="connsiteY13" fmla="*/ 70009 h 466725"/>
                    <a:gd name="connsiteX14" fmla="*/ 290989 w 476250"/>
                    <a:gd name="connsiteY14" fmla="*/ 13811 h 466725"/>
                    <a:gd name="connsiteX15" fmla="*/ 283369 w 476250"/>
                    <a:gd name="connsiteY15" fmla="*/ 7144 h 466725"/>
                    <a:gd name="connsiteX16" fmla="*/ 278606 w 476250"/>
                    <a:gd name="connsiteY16" fmla="*/ 7144 h 466725"/>
                    <a:gd name="connsiteX17" fmla="*/ 271939 w 476250"/>
                    <a:gd name="connsiteY17" fmla="*/ 13811 h 466725"/>
                    <a:gd name="connsiteX18" fmla="*/ 271939 w 476250"/>
                    <a:gd name="connsiteY18" fmla="*/ 70009 h 466725"/>
                    <a:gd name="connsiteX19" fmla="*/ 247174 w 476250"/>
                    <a:gd name="connsiteY19" fmla="*/ 70009 h 466725"/>
                    <a:gd name="connsiteX20" fmla="*/ 247174 w 476250"/>
                    <a:gd name="connsiteY20" fmla="*/ 13811 h 466725"/>
                    <a:gd name="connsiteX21" fmla="*/ 240506 w 476250"/>
                    <a:gd name="connsiteY21" fmla="*/ 7144 h 466725"/>
                    <a:gd name="connsiteX22" fmla="*/ 235744 w 476250"/>
                    <a:gd name="connsiteY22" fmla="*/ 7144 h 466725"/>
                    <a:gd name="connsiteX23" fmla="*/ 229076 w 476250"/>
                    <a:gd name="connsiteY23" fmla="*/ 13811 h 466725"/>
                    <a:gd name="connsiteX24" fmla="*/ 229076 w 476250"/>
                    <a:gd name="connsiteY24" fmla="*/ 70009 h 466725"/>
                    <a:gd name="connsiteX25" fmla="*/ 204311 w 476250"/>
                    <a:gd name="connsiteY25" fmla="*/ 70009 h 466725"/>
                    <a:gd name="connsiteX26" fmla="*/ 204311 w 476250"/>
                    <a:gd name="connsiteY26" fmla="*/ 13811 h 466725"/>
                    <a:gd name="connsiteX27" fmla="*/ 197644 w 476250"/>
                    <a:gd name="connsiteY27" fmla="*/ 7144 h 466725"/>
                    <a:gd name="connsiteX28" fmla="*/ 192881 w 476250"/>
                    <a:gd name="connsiteY28" fmla="*/ 7144 h 466725"/>
                    <a:gd name="connsiteX29" fmla="*/ 186214 w 476250"/>
                    <a:gd name="connsiteY29" fmla="*/ 13811 h 466725"/>
                    <a:gd name="connsiteX30" fmla="*/ 186214 w 476250"/>
                    <a:gd name="connsiteY30" fmla="*/ 70009 h 466725"/>
                    <a:gd name="connsiteX31" fmla="*/ 161449 w 476250"/>
                    <a:gd name="connsiteY31" fmla="*/ 70009 h 466725"/>
                    <a:gd name="connsiteX32" fmla="*/ 161449 w 476250"/>
                    <a:gd name="connsiteY32" fmla="*/ 13811 h 466725"/>
                    <a:gd name="connsiteX33" fmla="*/ 154781 w 476250"/>
                    <a:gd name="connsiteY33" fmla="*/ 7144 h 466725"/>
                    <a:gd name="connsiteX34" fmla="*/ 150019 w 476250"/>
                    <a:gd name="connsiteY34" fmla="*/ 7144 h 466725"/>
                    <a:gd name="connsiteX35" fmla="*/ 143351 w 476250"/>
                    <a:gd name="connsiteY35" fmla="*/ 13811 h 466725"/>
                    <a:gd name="connsiteX36" fmla="*/ 143351 w 476250"/>
                    <a:gd name="connsiteY36" fmla="*/ 70009 h 466725"/>
                    <a:gd name="connsiteX37" fmla="*/ 88106 w 476250"/>
                    <a:gd name="connsiteY37" fmla="*/ 70009 h 466725"/>
                    <a:gd name="connsiteX38" fmla="*/ 64294 w 476250"/>
                    <a:gd name="connsiteY38" fmla="*/ 93821 h 466725"/>
                    <a:gd name="connsiteX39" fmla="*/ 64294 w 476250"/>
                    <a:gd name="connsiteY39" fmla="*/ 142399 h 466725"/>
                    <a:gd name="connsiteX40" fmla="*/ 13811 w 476250"/>
                    <a:gd name="connsiteY40" fmla="*/ 142399 h 466725"/>
                    <a:gd name="connsiteX41" fmla="*/ 7144 w 476250"/>
                    <a:gd name="connsiteY41" fmla="*/ 149066 h 466725"/>
                    <a:gd name="connsiteX42" fmla="*/ 7144 w 476250"/>
                    <a:gd name="connsiteY42" fmla="*/ 153829 h 466725"/>
                    <a:gd name="connsiteX43" fmla="*/ 13811 w 476250"/>
                    <a:gd name="connsiteY43" fmla="*/ 160496 h 466725"/>
                    <a:gd name="connsiteX44" fmla="*/ 64294 w 476250"/>
                    <a:gd name="connsiteY44" fmla="*/ 160496 h 466725"/>
                    <a:gd name="connsiteX45" fmla="*/ 64294 w 476250"/>
                    <a:gd name="connsiteY45" fmla="*/ 185261 h 466725"/>
                    <a:gd name="connsiteX46" fmla="*/ 13811 w 476250"/>
                    <a:gd name="connsiteY46" fmla="*/ 185261 h 466725"/>
                    <a:gd name="connsiteX47" fmla="*/ 7144 w 476250"/>
                    <a:gd name="connsiteY47" fmla="*/ 191929 h 466725"/>
                    <a:gd name="connsiteX48" fmla="*/ 7144 w 476250"/>
                    <a:gd name="connsiteY48" fmla="*/ 196691 h 466725"/>
                    <a:gd name="connsiteX49" fmla="*/ 13811 w 476250"/>
                    <a:gd name="connsiteY49" fmla="*/ 203359 h 466725"/>
                    <a:gd name="connsiteX50" fmla="*/ 64294 w 476250"/>
                    <a:gd name="connsiteY50" fmla="*/ 203359 h 466725"/>
                    <a:gd name="connsiteX51" fmla="*/ 64294 w 476250"/>
                    <a:gd name="connsiteY51" fmla="*/ 228124 h 466725"/>
                    <a:gd name="connsiteX52" fmla="*/ 13811 w 476250"/>
                    <a:gd name="connsiteY52" fmla="*/ 228124 h 466725"/>
                    <a:gd name="connsiteX53" fmla="*/ 7144 w 476250"/>
                    <a:gd name="connsiteY53" fmla="*/ 235744 h 466725"/>
                    <a:gd name="connsiteX54" fmla="*/ 7144 w 476250"/>
                    <a:gd name="connsiteY54" fmla="*/ 240506 h 466725"/>
                    <a:gd name="connsiteX55" fmla="*/ 13811 w 476250"/>
                    <a:gd name="connsiteY55" fmla="*/ 247174 h 466725"/>
                    <a:gd name="connsiteX56" fmla="*/ 64294 w 476250"/>
                    <a:gd name="connsiteY56" fmla="*/ 247174 h 466725"/>
                    <a:gd name="connsiteX57" fmla="*/ 64294 w 476250"/>
                    <a:gd name="connsiteY57" fmla="*/ 271939 h 466725"/>
                    <a:gd name="connsiteX58" fmla="*/ 13811 w 476250"/>
                    <a:gd name="connsiteY58" fmla="*/ 271939 h 466725"/>
                    <a:gd name="connsiteX59" fmla="*/ 7144 w 476250"/>
                    <a:gd name="connsiteY59" fmla="*/ 278606 h 466725"/>
                    <a:gd name="connsiteX60" fmla="*/ 7144 w 476250"/>
                    <a:gd name="connsiteY60" fmla="*/ 283369 h 466725"/>
                    <a:gd name="connsiteX61" fmla="*/ 13811 w 476250"/>
                    <a:gd name="connsiteY61" fmla="*/ 290036 h 466725"/>
                    <a:gd name="connsiteX62" fmla="*/ 64294 w 476250"/>
                    <a:gd name="connsiteY62" fmla="*/ 290036 h 466725"/>
                    <a:gd name="connsiteX63" fmla="*/ 64294 w 476250"/>
                    <a:gd name="connsiteY63" fmla="*/ 314801 h 466725"/>
                    <a:gd name="connsiteX64" fmla="*/ 13811 w 476250"/>
                    <a:gd name="connsiteY64" fmla="*/ 314801 h 466725"/>
                    <a:gd name="connsiteX65" fmla="*/ 7144 w 476250"/>
                    <a:gd name="connsiteY65" fmla="*/ 321469 h 466725"/>
                    <a:gd name="connsiteX66" fmla="*/ 7144 w 476250"/>
                    <a:gd name="connsiteY66" fmla="*/ 326231 h 466725"/>
                    <a:gd name="connsiteX67" fmla="*/ 13811 w 476250"/>
                    <a:gd name="connsiteY67" fmla="*/ 332899 h 466725"/>
                    <a:gd name="connsiteX68" fmla="*/ 64294 w 476250"/>
                    <a:gd name="connsiteY68" fmla="*/ 332899 h 466725"/>
                    <a:gd name="connsiteX69" fmla="*/ 64294 w 476250"/>
                    <a:gd name="connsiteY69" fmla="*/ 380524 h 466725"/>
                    <a:gd name="connsiteX70" fmla="*/ 88106 w 476250"/>
                    <a:gd name="connsiteY70" fmla="*/ 404336 h 466725"/>
                    <a:gd name="connsiteX71" fmla="*/ 142399 w 476250"/>
                    <a:gd name="connsiteY71" fmla="*/ 404336 h 466725"/>
                    <a:gd name="connsiteX72" fmla="*/ 142399 w 476250"/>
                    <a:gd name="connsiteY72" fmla="*/ 461486 h 466725"/>
                    <a:gd name="connsiteX73" fmla="*/ 149066 w 476250"/>
                    <a:gd name="connsiteY73" fmla="*/ 468154 h 466725"/>
                    <a:gd name="connsiteX74" fmla="*/ 153829 w 476250"/>
                    <a:gd name="connsiteY74" fmla="*/ 468154 h 466725"/>
                    <a:gd name="connsiteX75" fmla="*/ 160496 w 476250"/>
                    <a:gd name="connsiteY75" fmla="*/ 461486 h 466725"/>
                    <a:gd name="connsiteX76" fmla="*/ 160496 w 476250"/>
                    <a:gd name="connsiteY76" fmla="*/ 404336 h 466725"/>
                    <a:gd name="connsiteX77" fmla="*/ 185261 w 476250"/>
                    <a:gd name="connsiteY77" fmla="*/ 404336 h 466725"/>
                    <a:gd name="connsiteX78" fmla="*/ 185261 w 476250"/>
                    <a:gd name="connsiteY78" fmla="*/ 461486 h 466725"/>
                    <a:gd name="connsiteX79" fmla="*/ 191929 w 476250"/>
                    <a:gd name="connsiteY79" fmla="*/ 468154 h 466725"/>
                    <a:gd name="connsiteX80" fmla="*/ 196691 w 476250"/>
                    <a:gd name="connsiteY80" fmla="*/ 468154 h 466725"/>
                    <a:gd name="connsiteX81" fmla="*/ 203359 w 476250"/>
                    <a:gd name="connsiteY81" fmla="*/ 461486 h 466725"/>
                    <a:gd name="connsiteX82" fmla="*/ 203359 w 476250"/>
                    <a:gd name="connsiteY82" fmla="*/ 404336 h 466725"/>
                    <a:gd name="connsiteX83" fmla="*/ 228124 w 476250"/>
                    <a:gd name="connsiteY83" fmla="*/ 404336 h 466725"/>
                    <a:gd name="connsiteX84" fmla="*/ 228124 w 476250"/>
                    <a:gd name="connsiteY84" fmla="*/ 461486 h 466725"/>
                    <a:gd name="connsiteX85" fmla="*/ 234791 w 476250"/>
                    <a:gd name="connsiteY85" fmla="*/ 468154 h 466725"/>
                    <a:gd name="connsiteX86" fmla="*/ 239554 w 476250"/>
                    <a:gd name="connsiteY86" fmla="*/ 468154 h 466725"/>
                    <a:gd name="connsiteX87" fmla="*/ 246221 w 476250"/>
                    <a:gd name="connsiteY87" fmla="*/ 461486 h 466725"/>
                    <a:gd name="connsiteX88" fmla="*/ 246221 w 476250"/>
                    <a:gd name="connsiteY88" fmla="*/ 404336 h 466725"/>
                    <a:gd name="connsiteX89" fmla="*/ 270986 w 476250"/>
                    <a:gd name="connsiteY89" fmla="*/ 404336 h 466725"/>
                    <a:gd name="connsiteX90" fmla="*/ 270986 w 476250"/>
                    <a:gd name="connsiteY90" fmla="*/ 461486 h 466725"/>
                    <a:gd name="connsiteX91" fmla="*/ 277654 w 476250"/>
                    <a:gd name="connsiteY91" fmla="*/ 468154 h 466725"/>
                    <a:gd name="connsiteX92" fmla="*/ 283369 w 476250"/>
                    <a:gd name="connsiteY92" fmla="*/ 468154 h 466725"/>
                    <a:gd name="connsiteX93" fmla="*/ 290036 w 476250"/>
                    <a:gd name="connsiteY93" fmla="*/ 461486 h 466725"/>
                    <a:gd name="connsiteX94" fmla="*/ 290036 w 476250"/>
                    <a:gd name="connsiteY94" fmla="*/ 404336 h 466725"/>
                    <a:gd name="connsiteX95" fmla="*/ 314801 w 476250"/>
                    <a:gd name="connsiteY95" fmla="*/ 404336 h 466725"/>
                    <a:gd name="connsiteX96" fmla="*/ 314801 w 476250"/>
                    <a:gd name="connsiteY96" fmla="*/ 461486 h 466725"/>
                    <a:gd name="connsiteX97" fmla="*/ 321469 w 476250"/>
                    <a:gd name="connsiteY97" fmla="*/ 468154 h 466725"/>
                    <a:gd name="connsiteX98" fmla="*/ 326231 w 476250"/>
                    <a:gd name="connsiteY98" fmla="*/ 468154 h 466725"/>
                    <a:gd name="connsiteX99" fmla="*/ 332899 w 476250"/>
                    <a:gd name="connsiteY99" fmla="*/ 461486 h 466725"/>
                    <a:gd name="connsiteX100" fmla="*/ 332899 w 476250"/>
                    <a:gd name="connsiteY100" fmla="*/ 404336 h 466725"/>
                    <a:gd name="connsiteX101" fmla="*/ 391001 w 476250"/>
                    <a:gd name="connsiteY101" fmla="*/ 404336 h 466725"/>
                    <a:gd name="connsiteX102" fmla="*/ 414814 w 476250"/>
                    <a:gd name="connsiteY102" fmla="*/ 380524 h 466725"/>
                    <a:gd name="connsiteX103" fmla="*/ 414814 w 476250"/>
                    <a:gd name="connsiteY103" fmla="*/ 332899 h 466725"/>
                    <a:gd name="connsiteX104" fmla="*/ 461486 w 476250"/>
                    <a:gd name="connsiteY104" fmla="*/ 332899 h 466725"/>
                    <a:gd name="connsiteX105" fmla="*/ 468154 w 476250"/>
                    <a:gd name="connsiteY105" fmla="*/ 326231 h 466725"/>
                    <a:gd name="connsiteX106" fmla="*/ 468154 w 476250"/>
                    <a:gd name="connsiteY106" fmla="*/ 321469 h 466725"/>
                    <a:gd name="connsiteX107" fmla="*/ 461486 w 476250"/>
                    <a:gd name="connsiteY107" fmla="*/ 314801 h 466725"/>
                    <a:gd name="connsiteX108" fmla="*/ 414814 w 476250"/>
                    <a:gd name="connsiteY108" fmla="*/ 314801 h 466725"/>
                    <a:gd name="connsiteX109" fmla="*/ 414814 w 476250"/>
                    <a:gd name="connsiteY109" fmla="*/ 290036 h 466725"/>
                    <a:gd name="connsiteX110" fmla="*/ 461486 w 476250"/>
                    <a:gd name="connsiteY110" fmla="*/ 290036 h 466725"/>
                    <a:gd name="connsiteX111" fmla="*/ 468154 w 476250"/>
                    <a:gd name="connsiteY111" fmla="*/ 283369 h 466725"/>
                    <a:gd name="connsiteX112" fmla="*/ 468154 w 476250"/>
                    <a:gd name="connsiteY112" fmla="*/ 278606 h 466725"/>
                    <a:gd name="connsiteX113" fmla="*/ 461486 w 476250"/>
                    <a:gd name="connsiteY113" fmla="*/ 271939 h 466725"/>
                    <a:gd name="connsiteX114" fmla="*/ 414814 w 476250"/>
                    <a:gd name="connsiteY114" fmla="*/ 271939 h 466725"/>
                    <a:gd name="connsiteX115" fmla="*/ 414814 w 476250"/>
                    <a:gd name="connsiteY115" fmla="*/ 247174 h 466725"/>
                    <a:gd name="connsiteX116" fmla="*/ 461486 w 476250"/>
                    <a:gd name="connsiteY116" fmla="*/ 247174 h 466725"/>
                    <a:gd name="connsiteX117" fmla="*/ 468154 w 476250"/>
                    <a:gd name="connsiteY117" fmla="*/ 240506 h 466725"/>
                    <a:gd name="connsiteX118" fmla="*/ 468154 w 476250"/>
                    <a:gd name="connsiteY118" fmla="*/ 235744 h 466725"/>
                    <a:gd name="connsiteX119" fmla="*/ 461486 w 476250"/>
                    <a:gd name="connsiteY119" fmla="*/ 229076 h 466725"/>
                    <a:gd name="connsiteX120" fmla="*/ 414814 w 476250"/>
                    <a:gd name="connsiteY120" fmla="*/ 229076 h 466725"/>
                    <a:gd name="connsiteX121" fmla="*/ 414814 w 476250"/>
                    <a:gd name="connsiteY121" fmla="*/ 204311 h 466725"/>
                    <a:gd name="connsiteX122" fmla="*/ 461486 w 476250"/>
                    <a:gd name="connsiteY122" fmla="*/ 204311 h 466725"/>
                    <a:gd name="connsiteX123" fmla="*/ 468154 w 476250"/>
                    <a:gd name="connsiteY123" fmla="*/ 197644 h 466725"/>
                    <a:gd name="connsiteX124" fmla="*/ 468154 w 476250"/>
                    <a:gd name="connsiteY124" fmla="*/ 192881 h 466725"/>
                    <a:gd name="connsiteX125" fmla="*/ 461486 w 476250"/>
                    <a:gd name="connsiteY125" fmla="*/ 186214 h 466725"/>
                    <a:gd name="connsiteX126" fmla="*/ 414814 w 476250"/>
                    <a:gd name="connsiteY126" fmla="*/ 186214 h 466725"/>
                    <a:gd name="connsiteX127" fmla="*/ 414814 w 476250"/>
                    <a:gd name="connsiteY127" fmla="*/ 161449 h 466725"/>
                    <a:gd name="connsiteX128" fmla="*/ 462439 w 476250"/>
                    <a:gd name="connsiteY128" fmla="*/ 161449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3BEA3D9-9AE5-46B2-A231-8B49AC2E558A}"/>
                    </a:ext>
                  </a:extLst>
                </p:cNvPr>
                <p:cNvSpPr/>
                <p:nvPr/>
              </p:nvSpPr>
              <p:spPr>
                <a:xfrm>
                  <a:off x="1855157" y="2765044"/>
                  <a:ext cx="330249" cy="21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19F564-C784-4AD8-912A-2FD004D79F20}"/>
                </a:ext>
              </a:extLst>
            </p:cNvPr>
            <p:cNvSpPr/>
            <p:nvPr/>
          </p:nvSpPr>
          <p:spPr>
            <a:xfrm>
              <a:off x="1093177" y="4613033"/>
              <a:ext cx="10005646" cy="677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95512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83935" y="380280"/>
            <a:ext cx="8066002" cy="68107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de-DE" sz="5400" dirty="0">
                <a:ln w="12700">
                  <a:noFill/>
                </a:ln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Titel</a:t>
            </a:r>
            <a:endParaRPr lang="en-US" dirty="0">
              <a:ln w="12700">
                <a:noFill/>
              </a:ln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72382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>
            <a:extLst>
              <a:ext uri="{FF2B5EF4-FFF2-40B4-BE49-F238E27FC236}">
                <a16:creationId xmlns:a16="http://schemas.microsoft.com/office/drawing/2014/main" id="{061C4418-2F26-5D3F-FD31-282B435BC65D}"/>
              </a:ext>
            </a:extLst>
          </p:cNvPr>
          <p:cNvSpPr txBox="1"/>
          <p:nvPr/>
        </p:nvSpPr>
        <p:spPr>
          <a:xfrm>
            <a:off x="354563" y="4197204"/>
            <a:ext cx="4794951" cy="14850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de-DE" altLang="ko-KR" sz="1050" i="1" dirty="0">
              <a:solidFill>
                <a:srgbClr val="002060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  <a:p>
            <a:pPr algn="ctr"/>
            <a:r>
              <a:rPr lang="de-DE" altLang="ko-KR" sz="4000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Vielen Dank für </a:t>
            </a:r>
          </a:p>
          <a:p>
            <a:pPr algn="ctr"/>
            <a:r>
              <a:rPr lang="de-DE" altLang="ko-KR" sz="4000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Aufmerksamkeit</a:t>
            </a:r>
            <a:endParaRPr lang="de-DE" altLang="ko-KR" sz="5400" dirty="0">
              <a:solidFill>
                <a:srgbClr val="002060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47156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Benutzerdefiniert 1">
      <a:dk1>
        <a:sysClr val="windowText" lastClr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CMU_Serif">
      <a:majorFont>
        <a:latin typeface="CMU Serif"/>
        <a:ea typeface="Arial Unicode MS"/>
        <a:cs typeface=""/>
      </a:majorFont>
      <a:minorFont>
        <a:latin typeface="CMU Serif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fang/End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MU_Serif">
      <a:majorFont>
        <a:latin typeface="CMU Serif"/>
        <a:ea typeface="Arial Unicode MS"/>
        <a:cs typeface=""/>
      </a:majorFont>
      <a:minorFont>
        <a:latin typeface="CMU Serif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16</Paragraphs>
  <Slides>7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 SemiBold</vt:lpstr>
      <vt:lpstr>Arial</vt:lpstr>
      <vt:lpstr>CMU Serif</vt:lpstr>
      <vt:lpstr>Contents Slide Master</vt:lpstr>
      <vt:lpstr>Anfang/Ende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Peter Okruhlica</cp:lastModifiedBy>
  <cp:revision>284</cp:revision>
  <dcterms:created xsi:type="dcterms:W3CDTF">2018-04-24T17:14:44Z</dcterms:created>
  <dcterms:modified xsi:type="dcterms:W3CDTF">2025-04-25T09:20:39Z</dcterms:modified>
</cp:coreProperties>
</file>