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1" r:id="rId10"/>
    <p:sldId id="259" r:id="rId11"/>
    <p:sldId id="260" r:id="rId12"/>
    <p:sldId id="269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9000" lnSpcReduction="1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1857033"/>
            <a:ext cx="5887080" cy="2918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4000" lnSpcReduction="1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4000" lnSpcReduction="1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Breitbild</PresentationFormat>
  <Paragraphs>112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302</cp:revision>
  <dcterms:created xsi:type="dcterms:W3CDTF">2018-04-24T17:14:44Z</dcterms:created>
  <dcterms:modified xsi:type="dcterms:W3CDTF">2025-05-15T11:10:01Z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