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5039" autoAdjust="0"/>
  </p:normalViewPr>
  <p:slideViewPr>
    <p:cSldViewPr>
      <p:cViewPr>
        <p:scale>
          <a:sx n="75" d="100"/>
          <a:sy n="75" d="100"/>
        </p:scale>
        <p:origin x="1656" y="125"/>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1236134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426782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876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968002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4013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925173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1840944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636733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3045988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22980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218432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267005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59952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101473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356178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442EF07-43EE-4B55-A03E-DD7BCDDB7EF7}" type="datetimeFigureOut">
              <a:rPr lang="en-US" smtClean="0"/>
              <a:t>2024-02-23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6E81377-7FF6-4A09-859A-C91D51AA8E4B}" type="slidenum">
              <a:rPr lang="en-US" smtClean="0"/>
              <a:t>‹N›</a:t>
            </a:fld>
            <a:endParaRPr lang="en-US" dirty="0"/>
          </a:p>
        </p:txBody>
      </p:sp>
    </p:spTree>
    <p:extLst>
      <p:ext uri="{BB962C8B-B14F-4D97-AF65-F5344CB8AC3E}">
        <p14:creationId xmlns:p14="http://schemas.microsoft.com/office/powerpoint/2010/main" val="15960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42EF07-43EE-4B55-A03E-DD7BCDDB7EF7}" type="datetimeFigureOut">
              <a:rPr lang="en-US" smtClean="0"/>
              <a:t>2024-02-23</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6E81377-7FF6-4A09-859A-C91D51AA8E4B}" type="slidenum">
              <a:rPr lang="en-US" smtClean="0"/>
              <a:t>‹N›</a:t>
            </a:fld>
            <a:endParaRPr lang="en-US" dirty="0"/>
          </a:p>
        </p:txBody>
      </p:sp>
    </p:spTree>
    <p:extLst>
      <p:ext uri="{BB962C8B-B14F-4D97-AF65-F5344CB8AC3E}">
        <p14:creationId xmlns:p14="http://schemas.microsoft.com/office/powerpoint/2010/main" val="2999334570"/>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90600"/>
            <a:ext cx="7620000" cy="1447799"/>
          </a:xfrm>
        </p:spPr>
        <p:txBody>
          <a:bodyPr>
            <a:normAutofit/>
          </a:bodyPr>
          <a:lstStyle/>
          <a:p>
            <a:pPr algn="ctr"/>
            <a:r>
              <a:rPr lang="en-US" sz="4400" dirty="0">
                <a:solidFill>
                  <a:schemeClr val="tx1"/>
                </a:solidFill>
                <a:latin typeface="Times New Roman" panose="02020603050405020304" pitchFamily="18" charset="0"/>
                <a:cs typeface="Times New Roman" panose="02020603050405020304" pitchFamily="18" charset="0"/>
              </a:rPr>
              <a:t>LABORATORY FLOOR CLEANING MACHINE</a:t>
            </a:r>
          </a:p>
        </p:txBody>
      </p:sp>
      <p:sp>
        <p:nvSpPr>
          <p:cNvPr id="3" name="Subtitle 2"/>
          <p:cNvSpPr>
            <a:spLocks noGrp="1"/>
          </p:cNvSpPr>
          <p:nvPr>
            <p:ph type="subTitle" idx="1"/>
          </p:nvPr>
        </p:nvSpPr>
        <p:spPr>
          <a:xfrm>
            <a:off x="1331637" y="4953000"/>
            <a:ext cx="6400800" cy="1447799"/>
          </a:xfrm>
        </p:spPr>
        <p:txBody>
          <a:bodyPr>
            <a:norm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Group R3</a:t>
            </a:r>
          </a:p>
          <a:p>
            <a:pPr algn="ctr"/>
            <a:r>
              <a:rPr lang="en-US" b="1" dirty="0">
                <a:solidFill>
                  <a:schemeClr val="tx1"/>
                </a:solidFill>
                <a:latin typeface="Times New Roman" panose="02020603050405020304" pitchFamily="18" charset="0"/>
                <a:cs typeface="Times New Roman" panose="02020603050405020304" pitchFamily="18" charset="0"/>
              </a:rPr>
              <a:t>Faculty of Engineering </a:t>
            </a:r>
          </a:p>
          <a:p>
            <a:pPr algn="ctr"/>
            <a:r>
              <a:rPr lang="en-US" b="1" dirty="0">
                <a:solidFill>
                  <a:schemeClr val="tx1"/>
                </a:solidFill>
                <a:latin typeface="Times New Roman" panose="02020603050405020304" pitchFamily="18" charset="0"/>
                <a:cs typeface="Times New Roman" panose="02020603050405020304" pitchFamily="18" charset="0"/>
              </a:rPr>
              <a:t>University of Jaffna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667000"/>
            <a:ext cx="1901275" cy="1909763"/>
          </a:xfrm>
          <a:prstGeom prst="rect">
            <a:avLst/>
          </a:prstGeom>
        </p:spPr>
      </p:pic>
    </p:spTree>
    <p:extLst>
      <p:ext uri="{BB962C8B-B14F-4D97-AF65-F5344CB8AC3E}">
        <p14:creationId xmlns:p14="http://schemas.microsoft.com/office/powerpoint/2010/main" val="95451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30876C-9C56-4DAE-2A87-14103363A0EE}"/>
              </a:ext>
            </a:extLst>
          </p:cNvPr>
          <p:cNvSpPr>
            <a:spLocks noGrp="1"/>
          </p:cNvSpPr>
          <p:nvPr>
            <p:ph type="title"/>
          </p:nvPr>
        </p:nvSpPr>
        <p:spPr>
          <a:xfrm>
            <a:off x="609600" y="381000"/>
            <a:ext cx="6347713" cy="838200"/>
          </a:xfrm>
        </p:spPr>
        <p:txBody>
          <a:bodyPr>
            <a:normAutofit/>
          </a:bodyPr>
          <a:lstStyle/>
          <a:p>
            <a:r>
              <a:rPr lang="en-US" sz="4000" dirty="0">
                <a:latin typeface="Times New Roman" panose="02020603050405020304" pitchFamily="18" charset="0"/>
                <a:cs typeface="Times New Roman" panose="02020603050405020304" pitchFamily="18" charset="0"/>
              </a:rPr>
              <a:t>List of Components</a:t>
            </a:r>
          </a:p>
        </p:txBody>
      </p:sp>
      <p:sp>
        <p:nvSpPr>
          <p:cNvPr id="3" name="Segnaposto contenuto 2">
            <a:extLst>
              <a:ext uri="{FF2B5EF4-FFF2-40B4-BE49-F238E27FC236}">
                <a16:creationId xmlns:a16="http://schemas.microsoft.com/office/drawing/2014/main" id="{AF60B211-EAE6-6D18-51E0-B3A7E635C82E}"/>
              </a:ext>
            </a:extLst>
          </p:cNvPr>
          <p:cNvSpPr>
            <a:spLocks noGrp="1"/>
          </p:cNvSpPr>
          <p:nvPr>
            <p:ph idx="1"/>
          </p:nvPr>
        </p:nvSpPr>
        <p:spPr>
          <a:xfrm>
            <a:off x="381000" y="1371600"/>
            <a:ext cx="7315202" cy="5257800"/>
          </a:xfrm>
        </p:spPr>
        <p:txBody>
          <a:bodyPr>
            <a:noAutofit/>
          </a:bodyPr>
          <a:lstStyle/>
          <a:p>
            <a:r>
              <a:rPr lang="en-GB" sz="2000" dirty="0">
                <a:latin typeface="Times New Roman" panose="02020603050405020304" pitchFamily="18" charset="0"/>
                <a:cs typeface="Times New Roman" panose="02020603050405020304" pitchFamily="18" charset="0"/>
              </a:rPr>
              <a:t>1. Sweeping roller : - It is used to sweep the laboratory floor .It works with the help of the motor and also it rotates the opposite direction of the machine moving. </a:t>
            </a:r>
          </a:p>
          <a:p>
            <a:r>
              <a:rPr lang="en-GB" sz="2000" dirty="0">
                <a:latin typeface="Times New Roman" panose="02020603050405020304" pitchFamily="18" charset="0"/>
                <a:cs typeface="Times New Roman" panose="02020603050405020304" pitchFamily="18" charset="0"/>
              </a:rPr>
              <a:t>2. Mopping roller : - It is used to mop the floor .The water for the mopping process come from the water tank which is at the top of the roller .From the help of that it can mop. </a:t>
            </a:r>
          </a:p>
          <a:p>
            <a:r>
              <a:rPr lang="en-GB" sz="2000" dirty="0">
                <a:latin typeface="Times New Roman" panose="02020603050405020304" pitchFamily="18" charset="0"/>
                <a:cs typeface="Times New Roman" panose="02020603050405020304" pitchFamily="18" charset="0"/>
              </a:rPr>
              <a:t>3. Wiping disk : - It is used to dry the floor by wiping the floor in a rotation. </a:t>
            </a:r>
          </a:p>
          <a:p>
            <a:r>
              <a:rPr lang="en-GB" sz="2000" dirty="0">
                <a:latin typeface="Times New Roman" panose="02020603050405020304" pitchFamily="18" charset="0"/>
                <a:cs typeface="Times New Roman" panose="02020603050405020304" pitchFamily="18" charset="0"/>
              </a:rPr>
              <a:t>4. Drying fan : - It is also used to additional drying process. </a:t>
            </a:r>
          </a:p>
          <a:p>
            <a:r>
              <a:rPr lang="en-GB" sz="2000" dirty="0">
                <a:latin typeface="Times New Roman" panose="02020603050405020304" pitchFamily="18" charset="0"/>
                <a:cs typeface="Times New Roman" panose="02020603050405020304" pitchFamily="18" charset="0"/>
              </a:rPr>
              <a:t>5. Water tank :- The water is stored here. </a:t>
            </a:r>
          </a:p>
          <a:p>
            <a:r>
              <a:rPr lang="en-GB" sz="2000" dirty="0">
                <a:latin typeface="Times New Roman" panose="02020603050405020304" pitchFamily="18" charset="0"/>
                <a:cs typeface="Times New Roman" panose="02020603050405020304" pitchFamily="18" charset="0"/>
              </a:rPr>
              <a:t>6. Sensors :- To identify the objects and also avoid colliding with them . </a:t>
            </a:r>
          </a:p>
          <a:p>
            <a:r>
              <a:rPr lang="en-GB" sz="2000" dirty="0">
                <a:latin typeface="Times New Roman" panose="02020603050405020304" pitchFamily="18" charset="0"/>
                <a:cs typeface="Times New Roman" panose="02020603050405020304" pitchFamily="18" charset="0"/>
              </a:rPr>
              <a:t>7. Garbage collecter : - To collect the carbages which is sweeped by the sweeping roller.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184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7D5F7-ED64-73F0-FAED-BE0967F030BE}"/>
              </a:ext>
            </a:extLst>
          </p:cNvPr>
          <p:cNvSpPr>
            <a:spLocks noGrp="1"/>
          </p:cNvSpPr>
          <p:nvPr>
            <p:ph type="title"/>
          </p:nvPr>
        </p:nvSpPr>
        <p:spPr>
          <a:xfrm>
            <a:off x="609599" y="609600"/>
            <a:ext cx="6347713" cy="762000"/>
          </a:xfrm>
        </p:spPr>
        <p:txBody>
          <a:bodyPr>
            <a:normAutofit/>
          </a:bodyPr>
          <a:lstStyle/>
          <a:p>
            <a:r>
              <a:rPr lang="en-US" sz="4000" dirty="0">
                <a:latin typeface="Times New Roman" panose="02020603050405020304" pitchFamily="18" charset="0"/>
                <a:cs typeface="Times New Roman" panose="02020603050405020304" pitchFamily="18" charset="0"/>
              </a:rPr>
              <a:t>Mechanism</a:t>
            </a:r>
          </a:p>
        </p:txBody>
      </p:sp>
      <p:sp>
        <p:nvSpPr>
          <p:cNvPr id="3" name="Segnaposto contenuto 2">
            <a:extLst>
              <a:ext uri="{FF2B5EF4-FFF2-40B4-BE49-F238E27FC236}">
                <a16:creationId xmlns:a16="http://schemas.microsoft.com/office/drawing/2014/main" id="{04DE692D-9CC7-B9BD-A625-A273E397C495}"/>
              </a:ext>
            </a:extLst>
          </p:cNvPr>
          <p:cNvSpPr>
            <a:spLocks noGrp="1"/>
          </p:cNvSpPr>
          <p:nvPr>
            <p:ph idx="1"/>
          </p:nvPr>
        </p:nvSpPr>
        <p:spPr>
          <a:xfrm>
            <a:off x="609599" y="1905000"/>
            <a:ext cx="6705601" cy="3880773"/>
          </a:xfrm>
        </p:spPr>
        <p:txBody>
          <a:bodyPr>
            <a:normAutofit/>
          </a:bodyPr>
          <a:lstStyle/>
          <a:p>
            <a:r>
              <a:rPr lang="en-GB" sz="2400" dirty="0">
                <a:latin typeface="Times New Roman" panose="02020603050405020304" pitchFamily="18" charset="0"/>
                <a:cs typeface="Times New Roman" panose="02020603050405020304" pitchFamily="18" charset="0"/>
              </a:rPr>
              <a:t>It works under 3 process. First the roller in the front of the machine will sweep the garbage in the laboratory and push behind the garbage collecter. </a:t>
            </a:r>
          </a:p>
          <a:p>
            <a:r>
              <a:rPr lang="en-GB" sz="2400" dirty="0">
                <a:latin typeface="Times New Roman" panose="02020603050405020304" pitchFamily="18" charset="0"/>
                <a:cs typeface="Times New Roman" panose="02020603050405020304" pitchFamily="18" charset="0"/>
              </a:rPr>
              <a:t>Then the mopping roller get the water from the top of the machine water tank and mop the floor. </a:t>
            </a:r>
          </a:p>
          <a:p>
            <a:r>
              <a:rPr lang="en-GB" sz="2400" dirty="0">
                <a:latin typeface="Times New Roman" panose="02020603050405020304" pitchFamily="18" charset="0"/>
                <a:cs typeface="Times New Roman" panose="02020603050405020304" pitchFamily="18" charset="0"/>
              </a:rPr>
              <a:t>After that the wiping disk and the drying fan dry the floor. </a:t>
            </a:r>
          </a:p>
          <a:p>
            <a:r>
              <a:rPr lang="en-GB" sz="2400" dirty="0">
                <a:latin typeface="Times New Roman" panose="02020603050405020304" pitchFamily="18" charset="0"/>
                <a:cs typeface="Times New Roman" panose="02020603050405020304" pitchFamily="18" charset="0"/>
              </a:rPr>
              <a:t>This all activities can be controlled by the remote controller system.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42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5B3232-386B-40AD-1D06-1F0312FC60E3}"/>
              </a:ext>
            </a:extLst>
          </p:cNvPr>
          <p:cNvSpPr>
            <a:spLocks noGrp="1"/>
          </p:cNvSpPr>
          <p:nvPr>
            <p:ph type="title"/>
          </p:nvPr>
        </p:nvSpPr>
        <p:spPr>
          <a:xfrm>
            <a:off x="609599" y="609600"/>
            <a:ext cx="6347713" cy="914400"/>
          </a:xfrm>
        </p:spPr>
        <p:txBody>
          <a:bodyPr>
            <a:normAutofit/>
          </a:bodyPr>
          <a:lstStyle/>
          <a:p>
            <a:r>
              <a:rPr lang="en-US" sz="4000" dirty="0">
                <a:latin typeface="Times New Roman" panose="02020603050405020304" pitchFamily="18" charset="0"/>
                <a:cs typeface="Times New Roman" panose="02020603050405020304" pitchFamily="18" charset="0"/>
              </a:rPr>
              <a:t>Cost Estimate ( Budget ) </a:t>
            </a:r>
          </a:p>
        </p:txBody>
      </p:sp>
      <p:pic>
        <p:nvPicPr>
          <p:cNvPr id="5" name="Segnaposto contenuto 4">
            <a:extLst>
              <a:ext uri="{FF2B5EF4-FFF2-40B4-BE49-F238E27FC236}">
                <a16:creationId xmlns:a16="http://schemas.microsoft.com/office/drawing/2014/main" id="{1F16C3AE-07D6-6ACF-474D-B906300AE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28962"/>
            <a:ext cx="5334000" cy="3600075"/>
          </a:xfrm>
        </p:spPr>
      </p:pic>
    </p:spTree>
    <p:extLst>
      <p:ext uri="{BB962C8B-B14F-4D97-AF65-F5344CB8AC3E}">
        <p14:creationId xmlns:p14="http://schemas.microsoft.com/office/powerpoint/2010/main" val="3719059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F79E83-B06D-B393-234D-BCDA788BCB2F}"/>
              </a:ext>
            </a:extLst>
          </p:cNvPr>
          <p:cNvSpPr>
            <a:spLocks noGrp="1"/>
          </p:cNvSpPr>
          <p:nvPr>
            <p:ph type="title"/>
          </p:nvPr>
        </p:nvSpPr>
        <p:spPr>
          <a:xfrm>
            <a:off x="579119" y="292624"/>
            <a:ext cx="6347713" cy="762000"/>
          </a:xfrm>
        </p:spPr>
        <p:txBody>
          <a:bodyPr>
            <a:normAutofit/>
          </a:bodyPr>
          <a:lstStyle/>
          <a:p>
            <a:r>
              <a:rPr lang="en-US" sz="4000" dirty="0">
                <a:latin typeface="Times New Roman" panose="02020603050405020304" pitchFamily="18" charset="0"/>
                <a:cs typeface="Times New Roman" panose="02020603050405020304" pitchFamily="18" charset="0"/>
              </a:rPr>
              <a:t>Timeline</a:t>
            </a:r>
          </a:p>
        </p:txBody>
      </p:sp>
      <p:pic>
        <p:nvPicPr>
          <p:cNvPr id="5" name="Segnaposto contenuto 4">
            <a:extLst>
              <a:ext uri="{FF2B5EF4-FFF2-40B4-BE49-F238E27FC236}">
                <a16:creationId xmlns:a16="http://schemas.microsoft.com/office/drawing/2014/main" id="{A545A4A1-7E45-4D64-6AE1-F1A874EC29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1" y="980580"/>
            <a:ext cx="6248400" cy="5584796"/>
          </a:xfrm>
        </p:spPr>
      </p:pic>
    </p:spTree>
    <p:extLst>
      <p:ext uri="{BB962C8B-B14F-4D97-AF65-F5344CB8AC3E}">
        <p14:creationId xmlns:p14="http://schemas.microsoft.com/office/powerpoint/2010/main" val="223266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3250B-7CB3-A621-4A12-B0A05E05C715}"/>
              </a:ext>
            </a:extLst>
          </p:cNvPr>
          <p:cNvSpPr>
            <a:spLocks noGrp="1"/>
          </p:cNvSpPr>
          <p:nvPr>
            <p:ph type="title"/>
          </p:nvPr>
        </p:nvSpPr>
        <p:spPr>
          <a:xfrm>
            <a:off x="609599" y="609600"/>
            <a:ext cx="6347713" cy="838200"/>
          </a:xfrm>
        </p:spPr>
        <p:txBody>
          <a:bodyPr>
            <a:normAutofit/>
          </a:bodyPr>
          <a:lstStyle/>
          <a:p>
            <a:r>
              <a:rPr lang="en-US" sz="4000" dirty="0">
                <a:latin typeface="Times New Roman" panose="02020603050405020304" pitchFamily="18" charset="0"/>
                <a:cs typeface="Times New Roman" panose="02020603050405020304" pitchFamily="18" charset="0"/>
              </a:rPr>
              <a:t>Group Members</a:t>
            </a:r>
          </a:p>
        </p:txBody>
      </p:sp>
      <p:pic>
        <p:nvPicPr>
          <p:cNvPr id="5" name="Segnaposto contenuto 4">
            <a:extLst>
              <a:ext uri="{FF2B5EF4-FFF2-40B4-BE49-F238E27FC236}">
                <a16:creationId xmlns:a16="http://schemas.microsoft.com/office/drawing/2014/main" id="{8C9EEC0D-5592-7351-8D09-4449D83485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676400"/>
            <a:ext cx="4648200" cy="2781351"/>
          </a:xfrm>
        </p:spPr>
      </p:pic>
    </p:spTree>
    <p:extLst>
      <p:ext uri="{BB962C8B-B14F-4D97-AF65-F5344CB8AC3E}">
        <p14:creationId xmlns:p14="http://schemas.microsoft.com/office/powerpoint/2010/main" val="140568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D54330-8F8C-843E-D68F-B7D1FE1922EE}"/>
              </a:ext>
            </a:extLst>
          </p:cNvPr>
          <p:cNvSpPr>
            <a:spLocks noGrp="1"/>
          </p:cNvSpPr>
          <p:nvPr>
            <p:ph type="title"/>
          </p:nvPr>
        </p:nvSpPr>
        <p:spPr>
          <a:xfrm>
            <a:off x="838200" y="1828800"/>
            <a:ext cx="6347715" cy="1826581"/>
          </a:xfrm>
        </p:spPr>
        <p:txBody>
          <a:bodyPr>
            <a:normAutofit/>
          </a:bodyPr>
          <a:lstStyle/>
          <a:p>
            <a:pPr algn="ctr"/>
            <a:r>
              <a:rPr lang="en-US" sz="44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87154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90600"/>
          </a:xfrm>
        </p:spPr>
        <p:txBody>
          <a:bodyPr/>
          <a:lstStyle/>
          <a:p>
            <a:r>
              <a:rPr lang="en-US" sz="4000" dirty="0">
                <a:latin typeface="Times New Roman" panose="02020603050405020304" pitchFamily="18" charset="0"/>
                <a:cs typeface="Times New Roman" panose="02020603050405020304" pitchFamily="18" charset="0"/>
              </a:rPr>
              <a:t>Objective</a:t>
            </a:r>
            <a:r>
              <a:rPr lang="en-US" dirty="0"/>
              <a:t> </a:t>
            </a:r>
          </a:p>
        </p:txBody>
      </p:sp>
      <p:sp>
        <p:nvSpPr>
          <p:cNvPr id="3" name="Content Placeholder 2"/>
          <p:cNvSpPr>
            <a:spLocks noGrp="1"/>
          </p:cNvSpPr>
          <p:nvPr>
            <p:ph idx="1"/>
          </p:nvPr>
        </p:nvSpPr>
        <p:spPr>
          <a:xfrm>
            <a:off x="609599" y="1828800"/>
            <a:ext cx="6347714" cy="388077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The objective of the project is to create a floor cleaning machine which can do sweeping, mopping and drying I the laboratory. And also the machine will be eco friendly and want to create using eco friendly products. So we’ll try our best to give a innovative environmental  friendly floor cleaning machine.</a:t>
            </a:r>
          </a:p>
        </p:txBody>
      </p:sp>
    </p:spTree>
    <p:extLst>
      <p:ext uri="{BB962C8B-B14F-4D97-AF65-F5344CB8AC3E}">
        <p14:creationId xmlns:p14="http://schemas.microsoft.com/office/powerpoint/2010/main" val="359001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90600"/>
          </a:xfrm>
        </p:spPr>
        <p:txBody>
          <a:bodyPr>
            <a:normAutofit/>
          </a:bodyPr>
          <a:lstStyle/>
          <a:p>
            <a:r>
              <a:rPr lang="en-US" sz="4000" dirty="0">
                <a:latin typeface="Times New Roman" panose="02020603050405020304" pitchFamily="18" charset="0"/>
                <a:cs typeface="Times New Roman" panose="02020603050405020304" pitchFamily="18" charset="0"/>
              </a:rPr>
              <a:t>Tasks </a:t>
            </a:r>
          </a:p>
        </p:txBody>
      </p:sp>
      <p:sp>
        <p:nvSpPr>
          <p:cNvPr id="3" name="Content Placeholder 2"/>
          <p:cNvSpPr>
            <a:spLocks noGrp="1"/>
          </p:cNvSpPr>
          <p:nvPr>
            <p:ph idx="1"/>
          </p:nvPr>
        </p:nvSpPr>
        <p:spPr>
          <a:xfrm>
            <a:off x="575186" y="1828800"/>
            <a:ext cx="6347714" cy="3880773"/>
          </a:xfrm>
        </p:spPr>
        <p:txBody>
          <a:bodyPr>
            <a:normAutofit fontScale="92500"/>
          </a:bodyPr>
          <a:lstStyle/>
          <a:p>
            <a:pPr lvl="0"/>
            <a:r>
              <a:rPr lang="en-US" sz="2400" dirty="0">
                <a:latin typeface="Times New Roman" panose="02020603050405020304" pitchFamily="18" charset="0"/>
                <a:cs typeface="Times New Roman" panose="02020603050405020304" pitchFamily="18" charset="0"/>
              </a:rPr>
              <a:t>Wood works for create the frames. </a:t>
            </a:r>
          </a:p>
          <a:p>
            <a:pPr lvl="0"/>
            <a:r>
              <a:rPr lang="en-US" sz="2400" dirty="0">
                <a:latin typeface="Times New Roman" panose="02020603050405020304" pitchFamily="18" charset="0"/>
                <a:cs typeface="Times New Roman" panose="02020603050405020304" pitchFamily="18" charset="0"/>
              </a:rPr>
              <a:t>Arduino works for remote control system. </a:t>
            </a:r>
          </a:p>
          <a:p>
            <a:pPr lvl="0"/>
            <a:r>
              <a:rPr lang="en-US" sz="2400" dirty="0">
                <a:latin typeface="Times New Roman" panose="02020603050405020304" pitchFamily="18" charset="0"/>
                <a:cs typeface="Times New Roman" panose="02020603050405020304" pitchFamily="18" charset="0"/>
              </a:rPr>
              <a:t>Welding the joint and the other components such as mop, drier, broom and tighten the screws. </a:t>
            </a:r>
          </a:p>
          <a:p>
            <a:pPr lvl="0"/>
            <a:r>
              <a:rPr lang="en-US" sz="2400" dirty="0">
                <a:latin typeface="Times New Roman" panose="02020603050405020304" pitchFamily="18" charset="0"/>
                <a:cs typeface="Times New Roman" panose="02020603050405020304" pitchFamily="18" charset="0"/>
              </a:rPr>
              <a:t>Mechanical works such as create the individual components and fix together in the frame. </a:t>
            </a:r>
          </a:p>
          <a:p>
            <a:pPr lvl="0"/>
            <a:r>
              <a:rPr lang="en-US" sz="2400" dirty="0">
                <a:latin typeface="Times New Roman" panose="02020603050405020304" pitchFamily="18" charset="0"/>
                <a:cs typeface="Times New Roman" panose="02020603050405020304" pitchFamily="18" charset="0"/>
              </a:rPr>
              <a:t>Electrical work using wire and others to operate the machine and also do the sweeping , mopping and drying.</a:t>
            </a:r>
          </a:p>
        </p:txBody>
      </p:sp>
    </p:spTree>
    <p:extLst>
      <p:ext uri="{BB962C8B-B14F-4D97-AF65-F5344CB8AC3E}">
        <p14:creationId xmlns:p14="http://schemas.microsoft.com/office/powerpoint/2010/main" val="262394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3C61BE-BB57-BE35-E019-3AB654C5B763}"/>
              </a:ext>
            </a:extLst>
          </p:cNvPr>
          <p:cNvSpPr>
            <a:spLocks noGrp="1"/>
          </p:cNvSpPr>
          <p:nvPr>
            <p:ph type="title"/>
          </p:nvPr>
        </p:nvSpPr>
        <p:spPr>
          <a:xfrm>
            <a:off x="609599" y="609600"/>
            <a:ext cx="6477001" cy="838200"/>
          </a:xfrm>
        </p:spPr>
        <p:txBody>
          <a:bodyPr>
            <a:normAutofit/>
          </a:bodyPr>
          <a:lstStyle/>
          <a:p>
            <a:r>
              <a:rPr lang="en-US" sz="4000" dirty="0">
                <a:latin typeface="Times New Roman" panose="02020603050405020304" pitchFamily="18" charset="0"/>
                <a:cs typeface="Times New Roman" panose="02020603050405020304" pitchFamily="18" charset="0"/>
              </a:rPr>
              <a:t>Task Allocation Among Group </a:t>
            </a:r>
          </a:p>
        </p:txBody>
      </p:sp>
      <p:sp>
        <p:nvSpPr>
          <p:cNvPr id="3" name="Segnaposto contenuto 2">
            <a:extLst>
              <a:ext uri="{FF2B5EF4-FFF2-40B4-BE49-F238E27FC236}">
                <a16:creationId xmlns:a16="http://schemas.microsoft.com/office/drawing/2014/main" id="{E2CDD98C-7330-7F5C-387D-E7A406D60643}"/>
              </a:ext>
            </a:extLst>
          </p:cNvPr>
          <p:cNvSpPr>
            <a:spLocks noGrp="1"/>
          </p:cNvSpPr>
          <p:nvPr>
            <p:ph idx="1"/>
          </p:nvPr>
        </p:nvSpPr>
        <p:spPr>
          <a:xfrm>
            <a:off x="609598" y="1752600"/>
            <a:ext cx="7467602" cy="4800600"/>
          </a:xfrm>
        </p:spPr>
        <p:txBody>
          <a:bodyPr>
            <a:noAutofit/>
          </a:bodyPr>
          <a:lstStyle/>
          <a:p>
            <a:r>
              <a:rPr lang="en-GB" sz="2400" dirty="0">
                <a:latin typeface="Times New Roman" panose="02020603050405020304" pitchFamily="18" charset="0"/>
                <a:cs typeface="Times New Roman" panose="02020603050405020304" pitchFamily="18" charset="0"/>
              </a:rPr>
              <a:t>1. Wood works for create the frames. </a:t>
            </a:r>
          </a:p>
          <a:p>
            <a:r>
              <a:rPr lang="en-GB" sz="2400" dirty="0">
                <a:latin typeface="Times New Roman" panose="02020603050405020304" pitchFamily="18" charset="0"/>
                <a:cs typeface="Times New Roman" panose="02020603050405020304" pitchFamily="18" charset="0"/>
              </a:rPr>
              <a:t>2. Aurdino works for remote control system. </a:t>
            </a:r>
          </a:p>
          <a:p>
            <a:r>
              <a:rPr lang="en-GB" sz="2400" dirty="0">
                <a:latin typeface="Times New Roman" panose="02020603050405020304" pitchFamily="18" charset="0"/>
                <a:cs typeface="Times New Roman" panose="02020603050405020304" pitchFamily="18" charset="0"/>
              </a:rPr>
              <a:t>3. Welding the joint and the other components such as mop, drier, broom and tighting the screws. </a:t>
            </a:r>
          </a:p>
          <a:p>
            <a:r>
              <a:rPr lang="en-GB" sz="2400" dirty="0">
                <a:latin typeface="Times New Roman" panose="02020603050405020304" pitchFamily="18" charset="0"/>
                <a:cs typeface="Times New Roman" panose="02020603050405020304" pitchFamily="18" charset="0"/>
              </a:rPr>
              <a:t>4. Mechanical works such as create the individual components and fix together in the frame. </a:t>
            </a:r>
          </a:p>
          <a:p>
            <a:r>
              <a:rPr lang="en-GB" sz="2400" dirty="0">
                <a:latin typeface="Times New Roman" panose="02020603050405020304" pitchFamily="18" charset="0"/>
                <a:cs typeface="Times New Roman" panose="02020603050405020304" pitchFamily="18" charset="0"/>
              </a:rPr>
              <a:t>5. Electrical work using wire and others to operate the machine and also do the sweeping, mopping and drying.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9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09800"/>
            <a:ext cx="7620000" cy="1371600"/>
          </a:xfrm>
        </p:spPr>
        <p:txBody>
          <a:bodyPr>
            <a:noAutofit/>
          </a:bodyPr>
          <a:lstStyle/>
          <a:p>
            <a:r>
              <a:rPr lang="en-US" sz="4000" dirty="0">
                <a:latin typeface="Times New Roman" panose="02020603050405020304" pitchFamily="18" charset="0"/>
                <a:cs typeface="Times New Roman" panose="02020603050405020304" pitchFamily="18" charset="0"/>
              </a:rPr>
              <a:t>Proposed Drawings For Floor Cleaning Machine</a:t>
            </a:r>
          </a:p>
        </p:txBody>
      </p:sp>
    </p:spTree>
    <p:extLst>
      <p:ext uri="{BB962C8B-B14F-4D97-AF65-F5344CB8AC3E}">
        <p14:creationId xmlns:p14="http://schemas.microsoft.com/office/powerpoint/2010/main" val="424445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egnaposto contenuto 9">
            <a:extLst>
              <a:ext uri="{FF2B5EF4-FFF2-40B4-BE49-F238E27FC236}">
                <a16:creationId xmlns:a16="http://schemas.microsoft.com/office/drawing/2014/main" id="{E2AB5520-BFF6-5A88-5A3B-C4D6F7452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 y="363974"/>
            <a:ext cx="8915400" cy="6130051"/>
          </a:xfrm>
        </p:spPr>
      </p:pic>
    </p:spTree>
    <p:extLst>
      <p:ext uri="{BB962C8B-B14F-4D97-AF65-F5344CB8AC3E}">
        <p14:creationId xmlns:p14="http://schemas.microsoft.com/office/powerpoint/2010/main" val="397963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5">
            <a:extLst>
              <a:ext uri="{FF2B5EF4-FFF2-40B4-BE49-F238E27FC236}">
                <a16:creationId xmlns:a16="http://schemas.microsoft.com/office/drawing/2014/main" id="{4BF10308-DD0D-B4A9-3FBA-2E8B9AAEAB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67" y="226706"/>
            <a:ext cx="9033465" cy="6404587"/>
          </a:xfrm>
        </p:spPr>
      </p:pic>
    </p:spTree>
    <p:extLst>
      <p:ext uri="{BB962C8B-B14F-4D97-AF65-F5344CB8AC3E}">
        <p14:creationId xmlns:p14="http://schemas.microsoft.com/office/powerpoint/2010/main" val="250851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egnaposto contenuto 3">
            <a:extLst>
              <a:ext uri="{FF2B5EF4-FFF2-40B4-BE49-F238E27FC236}">
                <a16:creationId xmlns:a16="http://schemas.microsoft.com/office/drawing/2014/main" id="{4B893672-20A0-4240-A6CA-9908A25D6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 y="255054"/>
            <a:ext cx="8953500" cy="6347892"/>
          </a:xfrm>
        </p:spPr>
      </p:pic>
    </p:spTree>
    <p:extLst>
      <p:ext uri="{BB962C8B-B14F-4D97-AF65-F5344CB8AC3E}">
        <p14:creationId xmlns:p14="http://schemas.microsoft.com/office/powerpoint/2010/main" val="65867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BB5586-C100-D502-3DCF-8480E91DEC36}"/>
              </a:ext>
            </a:extLst>
          </p:cNvPr>
          <p:cNvSpPr>
            <a:spLocks noGrp="1"/>
          </p:cNvSpPr>
          <p:nvPr>
            <p:ph type="title"/>
          </p:nvPr>
        </p:nvSpPr>
        <p:spPr>
          <a:xfrm>
            <a:off x="609600" y="609600"/>
            <a:ext cx="6347714" cy="838200"/>
          </a:xfrm>
        </p:spPr>
        <p:txBody>
          <a:bodyPr>
            <a:normAutofit/>
          </a:bodyPr>
          <a:lstStyle/>
          <a:p>
            <a:r>
              <a:rPr lang="en-US" sz="4000" dirty="0">
                <a:latin typeface="Times New Roman" panose="02020603050405020304" pitchFamily="18" charset="0"/>
                <a:cs typeface="Times New Roman" panose="02020603050405020304" pitchFamily="18" charset="0"/>
              </a:rPr>
              <a:t>Proposed Prototype</a:t>
            </a:r>
          </a:p>
        </p:txBody>
      </p:sp>
      <p:pic>
        <p:nvPicPr>
          <p:cNvPr id="6" name="Segnaposto contenuto 5">
            <a:extLst>
              <a:ext uri="{FF2B5EF4-FFF2-40B4-BE49-F238E27FC236}">
                <a16:creationId xmlns:a16="http://schemas.microsoft.com/office/drawing/2014/main" id="{337A78B7-5C7E-B323-A087-4AF55B2C67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2209800"/>
            <a:ext cx="4049872" cy="3510978"/>
          </a:xfrm>
        </p:spPr>
      </p:pic>
      <p:pic>
        <p:nvPicPr>
          <p:cNvPr id="8" name="Segnaposto contenuto 7">
            <a:extLst>
              <a:ext uri="{FF2B5EF4-FFF2-40B4-BE49-F238E27FC236}">
                <a16:creationId xmlns:a16="http://schemas.microsoft.com/office/drawing/2014/main" id="{B539EDC4-D687-9356-0E11-33A74F59152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5800" y="2209800"/>
            <a:ext cx="3929951" cy="3510978"/>
          </a:xfrm>
        </p:spPr>
      </p:pic>
    </p:spTree>
    <p:extLst>
      <p:ext uri="{BB962C8B-B14F-4D97-AF65-F5344CB8AC3E}">
        <p14:creationId xmlns:p14="http://schemas.microsoft.com/office/powerpoint/2010/main" val="1874371804"/>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210</TotalTime>
  <Words>474</Words>
  <Application>Microsoft Office PowerPoint</Application>
  <PresentationFormat>Presentazione su schermo (4:3)</PresentationFormat>
  <Paragraphs>37</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Times New Roman</vt:lpstr>
      <vt:lpstr>Trebuchet MS</vt:lpstr>
      <vt:lpstr>Wingdings 3</vt:lpstr>
      <vt:lpstr>Sfaccettatura</vt:lpstr>
      <vt:lpstr>LABORATORY FLOOR CLEANING MACHINE</vt:lpstr>
      <vt:lpstr>Objective </vt:lpstr>
      <vt:lpstr>Tasks </vt:lpstr>
      <vt:lpstr>Task Allocation Among Group </vt:lpstr>
      <vt:lpstr>Proposed Drawings For Floor Cleaning Machine</vt:lpstr>
      <vt:lpstr>Presentazione standard di PowerPoint</vt:lpstr>
      <vt:lpstr>Presentazione standard di PowerPoint</vt:lpstr>
      <vt:lpstr>Presentazione standard di PowerPoint</vt:lpstr>
      <vt:lpstr>Proposed Prototype</vt:lpstr>
      <vt:lpstr>List of Components</vt:lpstr>
      <vt:lpstr>Mechanism</vt:lpstr>
      <vt:lpstr>Cost Estimate ( Budget ) </vt:lpstr>
      <vt:lpstr>Timeline</vt:lpstr>
      <vt:lpstr>Group Members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PROTOTYPING</dc:title>
  <dc:creator>viji</dc:creator>
  <cp:lastModifiedBy>Dewmika Senarathna</cp:lastModifiedBy>
  <cp:revision>7</cp:revision>
  <dcterms:created xsi:type="dcterms:W3CDTF">2024-02-21T06:02:20Z</dcterms:created>
  <dcterms:modified xsi:type="dcterms:W3CDTF">2024-02-23T20:59:04Z</dcterms:modified>
</cp:coreProperties>
</file>