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93" r:id="rId3"/>
    <p:sldId id="298" r:id="rId4"/>
    <p:sldId id="305" r:id="rId5"/>
    <p:sldId id="306" r:id="rId6"/>
    <p:sldId id="299" r:id="rId7"/>
    <p:sldId id="300" r:id="rId8"/>
    <p:sldId id="301" r:id="rId9"/>
    <p:sldId id="302" r:id="rId10"/>
    <p:sldId id="303" r:id="rId11"/>
    <p:sldId id="304" r:id="rId12"/>
    <p:sldId id="283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1113B-53E3-42F0-8978-DA2D7FE5C655}" v="110" dt="2019-01-15T08:46:20.344"/>
  </p1510:revLst>
</p1510:revInfo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2019-01-15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2019-01-15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BEB012D-C627-444C-B2A3-FD92B5097F3D}"/>
              </a:ext>
            </a:extLst>
          </p:cNvPr>
          <p:cNvSpPr/>
          <p:nvPr/>
        </p:nvSpPr>
        <p:spPr>
          <a:xfrm>
            <a:off x="534838" y="3122762"/>
            <a:ext cx="5572664" cy="3358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344C867-2909-43E0-A891-0DA3C14EDF3D}"/>
              </a:ext>
            </a:extLst>
          </p:cNvPr>
          <p:cNvSpPr/>
          <p:nvPr/>
        </p:nvSpPr>
        <p:spPr>
          <a:xfrm>
            <a:off x="319178" y="3065252"/>
            <a:ext cx="5989606" cy="361734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sz="4400" b="1" dirty="0">
              <a:solidFill>
                <a:schemeClr val="bg1"/>
              </a:solidFill>
              <a:latin typeface="Corbel"/>
              <a:cs typeface="Calibri Light"/>
            </a:endParaRPr>
          </a:p>
          <a:p>
            <a:r>
              <a:rPr lang="en-ZA" sz="4400" b="1" dirty="0">
                <a:solidFill>
                  <a:schemeClr val="bg1"/>
                </a:solidFill>
                <a:latin typeface="Corbel"/>
                <a:cs typeface="Calibri Light"/>
              </a:rPr>
              <a:t>Flood Prediction and</a:t>
            </a:r>
            <a:endParaRPr lang="en-US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ZA" sz="4400" b="1" dirty="0">
                <a:solidFill>
                  <a:schemeClr val="bg1"/>
                </a:solidFill>
                <a:latin typeface="Corbel"/>
                <a:cs typeface="Calibri Light"/>
              </a:rPr>
              <a:t>Dry Ration</a:t>
            </a:r>
            <a:endParaRPr lang="en-US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ZA" sz="4400" b="1" dirty="0">
                <a:solidFill>
                  <a:schemeClr val="bg1"/>
                </a:solidFill>
                <a:latin typeface="Corbel"/>
                <a:cs typeface="Calibri Light"/>
              </a:rPr>
              <a:t>Optimization based on </a:t>
            </a:r>
            <a:r>
              <a:rPr lang="en-ZA" sz="4400" b="1" err="1">
                <a:solidFill>
                  <a:schemeClr val="bg1"/>
                </a:solidFill>
                <a:latin typeface="Corbel"/>
                <a:cs typeface="Calibri Light"/>
              </a:rPr>
              <a:t>Kelani</a:t>
            </a:r>
            <a:r>
              <a:rPr lang="en-ZA" sz="4400" b="1" dirty="0">
                <a:solidFill>
                  <a:schemeClr val="bg1"/>
                </a:solidFill>
                <a:latin typeface="Corbel"/>
                <a:cs typeface="Calibri Light"/>
              </a:rPr>
              <a:t> River Basin</a:t>
            </a:r>
            <a:br>
              <a:rPr lang="en-ZA" sz="4400" b="1" dirty="0">
                <a:solidFill>
                  <a:schemeClr val="bg1"/>
                </a:solidFill>
                <a:latin typeface="Corbel"/>
                <a:cs typeface="Calibri Light"/>
              </a:rPr>
            </a:br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607616" cy="3146839"/>
          </a:xfrm>
        </p:spPr>
        <p:txBody>
          <a:bodyPr/>
          <a:lstStyle/>
          <a:p>
            <a:pPr algn="ctr"/>
            <a:r>
              <a:rPr lang="en-ZA" dirty="0"/>
              <a:t/>
            </a:r>
            <a:br>
              <a:rPr lang="en-ZA" dirty="0"/>
            </a:br>
            <a:r>
              <a:rPr lang="en-ZA" dirty="0">
                <a:ea typeface="+mj-lt"/>
                <a:cs typeface="+mj-lt"/>
              </a:rPr>
              <a:t/>
            </a:r>
            <a:br>
              <a:rPr lang="en-ZA" dirty="0">
                <a:ea typeface="+mj-lt"/>
                <a:cs typeface="+mj-lt"/>
              </a:rPr>
            </a:br>
            <a:r>
              <a:rPr lang="en-ZA" b="0" dirty="0"/>
              <a:t>Technologies  to </a:t>
            </a:r>
            <a:r>
              <a:rPr lang="en-ZA" b="0"/>
              <a:t>be  used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9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b="1" dirty="0"/>
              <a:t>Technologies to be used</a:t>
            </a:r>
            <a:endParaRPr lang="en-US" sz="3600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642" y="1304955"/>
            <a:ext cx="5472000" cy="3600000"/>
          </a:xfr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sz="2800" dirty="0"/>
              <a:t>Machine Learning, Optimization, Artificial Neural Network, GIS and Data Mining</a:t>
            </a:r>
            <a:endParaRPr lang="en-US" sz="2800">
              <a:cs typeface="Calibri Light"/>
            </a:endParaRPr>
          </a:p>
          <a:p>
            <a:r>
              <a:rPr lang="en-US" sz="2800" dirty="0"/>
              <a:t>Dashboard </a:t>
            </a:r>
            <a:endParaRPr lang="en-US" sz="2800">
              <a:cs typeface="Calibri Light"/>
            </a:endParaRPr>
          </a:p>
          <a:p>
            <a:pPr lvl="1"/>
            <a:r>
              <a:rPr lang="en-US" sz="2800" dirty="0"/>
              <a:t>Frontend - Angular</a:t>
            </a:r>
            <a:endParaRPr lang="en-US" sz="2800">
              <a:cs typeface="Calibri Light"/>
            </a:endParaRPr>
          </a:p>
          <a:p>
            <a:pPr lvl="1"/>
            <a:r>
              <a:rPr lang="en-US" sz="2800" dirty="0"/>
              <a:t>Backend - Node JS </a:t>
            </a:r>
            <a:endParaRPr lang="en-US" sz="2800">
              <a:cs typeface="Calibri Light"/>
            </a:endParaRPr>
          </a:p>
          <a:p>
            <a:pPr lvl="0"/>
            <a:r>
              <a:rPr lang="en-US" sz="2800" dirty="0"/>
              <a:t>Databases – NoSQL</a:t>
            </a:r>
            <a:endParaRPr lang="en-US" sz="2800">
              <a:cs typeface="Calibri Light"/>
            </a:endParaRPr>
          </a:p>
          <a:p>
            <a:pPr lvl="0"/>
            <a:r>
              <a:rPr lang="en-US" sz="2800" dirty="0"/>
              <a:t>Mobile App - </a:t>
            </a:r>
            <a:r>
              <a:rPr lang="en-US" sz="2800"/>
              <a:t>Ionic</a:t>
            </a:r>
            <a:endParaRPr lang="en-US" sz="2800">
              <a:cs typeface="Calibri Light"/>
            </a:endParaRPr>
          </a:p>
          <a:p>
            <a:pPr marL="0" indent="0">
              <a:buNone/>
            </a:pPr>
            <a:endParaRPr lang="en-ZA" sz="2800" dirty="0">
              <a:cs typeface="Calibri Light"/>
            </a:endParaRP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xmlns="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xmlns="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854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b="1" dirty="0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236717"/>
            <a:ext cx="5472000" cy="4919283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ZA" sz="3000" dirty="0">
                <a:cs typeface="Calibri Light"/>
              </a:rPr>
              <a:t> </a:t>
            </a:r>
            <a:r>
              <a:rPr lang="en-ZA" sz="3000" b="1">
                <a:cs typeface="Calibri Light"/>
              </a:rPr>
              <a:t>Supervisor:</a:t>
            </a:r>
            <a:endParaRPr lang="en-ZA" sz="3000" b="1" dirty="0">
              <a:cs typeface="Calibri Light"/>
            </a:endParaRPr>
          </a:p>
          <a:p>
            <a:pPr lvl="1"/>
            <a:r>
              <a:rPr lang="en-ZA" sz="2800">
                <a:cs typeface="Calibri Light"/>
              </a:rPr>
              <a:t>Dr. Pradeepa Samarasinghe.</a:t>
            </a:r>
          </a:p>
          <a:p>
            <a:pPr marL="266700" lvl="1" indent="0">
              <a:buNone/>
            </a:pPr>
            <a:endParaRPr lang="en-ZA" sz="1800" dirty="0">
              <a:cs typeface="Calibri Light"/>
            </a:endParaRPr>
          </a:p>
          <a:p>
            <a:pPr marL="0" indent="0">
              <a:buNone/>
            </a:pPr>
            <a:r>
              <a:rPr lang="en-ZA" sz="3000" b="1">
                <a:cs typeface="Calibri Light"/>
              </a:rPr>
              <a:t>Group Members:</a:t>
            </a:r>
          </a:p>
          <a:p>
            <a:pPr lvl="1"/>
            <a:r>
              <a:rPr lang="en-ZA" sz="2800" err="1">
                <a:cs typeface="Calibri Light"/>
              </a:rPr>
              <a:t>Dilini</a:t>
            </a:r>
            <a:r>
              <a:rPr lang="en-ZA" sz="2800" dirty="0">
                <a:cs typeface="Calibri Light"/>
              </a:rPr>
              <a:t> H.O. </a:t>
            </a:r>
            <a:r>
              <a:rPr lang="en-ZA" sz="2800">
                <a:cs typeface="Calibri Light"/>
              </a:rPr>
              <a:t>Pathirana.</a:t>
            </a:r>
            <a:r>
              <a:rPr lang="en-ZA" sz="2800" dirty="0">
                <a:cs typeface="Calibri Light"/>
              </a:rPr>
              <a:t>  </a:t>
            </a:r>
          </a:p>
          <a:p>
            <a:pPr lvl="1"/>
            <a:r>
              <a:rPr lang="en-ZA" sz="2800" dirty="0">
                <a:cs typeface="Calibri Light"/>
              </a:rPr>
              <a:t>G.C. </a:t>
            </a:r>
            <a:r>
              <a:rPr lang="en-ZA" sz="2800" err="1">
                <a:cs typeface="Calibri Light"/>
              </a:rPr>
              <a:t>Laveesha</a:t>
            </a:r>
            <a:r>
              <a:rPr lang="en-ZA" sz="2800" dirty="0">
                <a:cs typeface="Calibri Light"/>
              </a:rPr>
              <a:t> </a:t>
            </a:r>
            <a:r>
              <a:rPr lang="en-ZA" sz="2800">
                <a:cs typeface="Calibri Light"/>
              </a:rPr>
              <a:t>Chandrasiri.</a:t>
            </a:r>
          </a:p>
          <a:p>
            <a:pPr lvl="1"/>
            <a:r>
              <a:rPr lang="en-ZA" sz="2800">
                <a:cs typeface="Calibri Light"/>
              </a:rPr>
              <a:t>M.D.S Jayasekara.</a:t>
            </a:r>
          </a:p>
          <a:p>
            <a:pPr lvl="1"/>
            <a:r>
              <a:rPr lang="en-ZA" sz="2800" dirty="0">
                <a:cs typeface="Calibri Light"/>
              </a:rPr>
              <a:t>D.H. </a:t>
            </a:r>
            <a:r>
              <a:rPr lang="en-ZA" sz="2800" err="1">
                <a:cs typeface="Calibri Light"/>
              </a:rPr>
              <a:t>Vishara</a:t>
            </a:r>
            <a:r>
              <a:rPr lang="en-ZA" sz="2800" dirty="0">
                <a:cs typeface="Calibri Light"/>
              </a:rPr>
              <a:t> </a:t>
            </a:r>
            <a:r>
              <a:rPr lang="en-ZA" sz="2800">
                <a:cs typeface="Calibri Light"/>
              </a:rPr>
              <a:t>Dilmi.</a:t>
            </a:r>
            <a:endParaRPr lang="en-ZA" sz="2800" dirty="0">
              <a:cs typeface="Calibri Light"/>
            </a:endParaRP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xmlns="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xmlns="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547" y="3346431"/>
            <a:ext cx="4471139" cy="21517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Thank  You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607616" cy="3146839"/>
          </a:xfrm>
        </p:spPr>
        <p:txBody>
          <a:bodyPr/>
          <a:lstStyle/>
          <a:p>
            <a:pPr algn="ctr"/>
            <a:r>
              <a:rPr lang="en-ZA" dirty="0"/>
              <a:t/>
            </a:r>
            <a:br>
              <a:rPr lang="en-ZA" dirty="0"/>
            </a:br>
            <a:r>
              <a:rPr lang="en-ZA" dirty="0">
                <a:ea typeface="+mj-lt"/>
                <a:cs typeface="+mj-lt"/>
              </a:rPr>
              <a:t/>
            </a:r>
            <a:br>
              <a:rPr lang="en-ZA" dirty="0">
                <a:ea typeface="+mj-lt"/>
                <a:cs typeface="+mj-lt"/>
              </a:rPr>
            </a:br>
            <a:r>
              <a:rPr lang="en-ZA" sz="4800" dirty="0">
                <a:solidFill>
                  <a:schemeClr val="bg1"/>
                </a:solidFill>
              </a:rPr>
              <a:t>Research Problem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b="1" dirty="0">
                <a:solidFill>
                  <a:schemeClr val="tx1"/>
                </a:solidFill>
              </a:rPr>
              <a:t>Research Problem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A30B079F-00A5-4AA1-AE4B-47414D9F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73042"/>
            <a:ext cx="9236508" cy="4918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200" dirty="0">
                <a:cs typeface="Calibri Light"/>
              </a:rPr>
              <a:t>Floods are one of the most common types of disasters that affect Sri </a:t>
            </a:r>
            <a:r>
              <a:rPr lang="en-US" sz="2200">
                <a:cs typeface="Calibri Light"/>
              </a:rPr>
              <a:t>Lanka.</a:t>
            </a:r>
            <a:endParaRPr lang="en-US" sz="2200" dirty="0">
              <a:cs typeface="Calibri Light"/>
            </a:endParaRPr>
          </a:p>
          <a:p>
            <a:r>
              <a:rPr lang="en-US" sz="2200" dirty="0">
                <a:cs typeface="Calibri Light"/>
              </a:rPr>
              <a:t> The number of people affected by floods has reached over 120,000 in June 2018.</a:t>
            </a:r>
          </a:p>
          <a:p>
            <a:r>
              <a:rPr lang="en-US" sz="2200">
                <a:cs typeface="Calibri Light"/>
              </a:rPr>
              <a:t>Floods can interrupt human lives in many ways such as loss of lives, displacement of people, destruction of houses and properties etc.</a:t>
            </a:r>
          </a:p>
          <a:p>
            <a:pPr algn="just"/>
            <a:r>
              <a:rPr lang="en-US" sz="2200">
                <a:cs typeface="Calibri Light"/>
              </a:rPr>
              <a:t>Spreading waterborne diseases like dengue, leptospirosis and diarrhea.</a:t>
            </a:r>
          </a:p>
          <a:p>
            <a:pPr algn="just"/>
            <a:r>
              <a:rPr lang="en-US" sz="2200">
                <a:cs typeface="Calibri Light"/>
              </a:rPr>
              <a:t>At present, there are plenty of applications to forecast floods, but there's a lack of proper application to predict and warn floods in Sri Lanka.</a:t>
            </a:r>
            <a:r>
              <a:rPr lang="en-US" sz="2200" dirty="0">
                <a:cs typeface="Calibri Light"/>
              </a:rPr>
              <a:t> </a:t>
            </a:r>
          </a:p>
          <a:p>
            <a:pPr algn="just"/>
            <a:r>
              <a:rPr lang="en-US" sz="2200">
                <a:cs typeface="Calibri Light"/>
              </a:rPr>
              <a:t>Our main concern is to predict flood disasters around kaduwela area based on the Kelani river to inform and warn public about the risk and optimizing flood relief.</a:t>
            </a:r>
            <a:endParaRPr lang="en-US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143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607616" cy="3146839"/>
          </a:xfrm>
        </p:spPr>
        <p:txBody>
          <a:bodyPr/>
          <a:lstStyle/>
          <a:p>
            <a:pPr algn="ctr"/>
            <a:r>
              <a:rPr lang="en-ZA" dirty="0"/>
              <a:t/>
            </a:r>
            <a:br>
              <a:rPr lang="en-ZA" dirty="0"/>
            </a:br>
            <a:r>
              <a:rPr lang="en-ZA" dirty="0">
                <a:ea typeface="+mj-lt"/>
                <a:cs typeface="+mj-lt"/>
              </a:rPr>
              <a:t/>
            </a:r>
            <a:br>
              <a:rPr lang="en-ZA" dirty="0">
                <a:ea typeface="+mj-lt"/>
                <a:cs typeface="+mj-lt"/>
              </a:rPr>
            </a:br>
            <a:r>
              <a:rPr lang="en-ZA" b="0" dirty="0">
                <a:solidFill>
                  <a:schemeClr val="bg1"/>
                </a:solidFill>
              </a:rPr>
              <a:t>Objectives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393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b="1" dirty="0"/>
              <a:t>Objectives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A30B079F-00A5-4AA1-AE4B-47414D9F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95788"/>
            <a:ext cx="8581371" cy="4896212"/>
          </a:xfrm>
        </p:spPr>
        <p:txBody>
          <a:bodyPr vert="horz" lIns="0" tIns="0" rIns="0" bIns="0" rtlCol="0" anchor="t">
            <a:noAutofit/>
          </a:bodyPr>
          <a:lstStyle/>
          <a:p>
            <a:pPr algn="just" fontAlgn="base"/>
            <a:endParaRPr lang="en-US" sz="2400" dirty="0"/>
          </a:p>
          <a:p>
            <a:pPr algn="just" fontAlgn="base"/>
            <a:endParaRPr lang="en-US" sz="2400" dirty="0">
              <a:cs typeface="Calibri Light"/>
            </a:endParaRPr>
          </a:p>
          <a:p>
            <a:pPr algn="just" fontAlgn="base"/>
            <a:r>
              <a:rPr lang="en-US" sz="2400" dirty="0">
                <a:latin typeface="Calibri Light"/>
                <a:cs typeface="Calibri Light"/>
              </a:rPr>
              <a:t>To make the use of historic data and real time data in order to predict flood disasters around Kalani River Basin.</a:t>
            </a:r>
            <a:endParaRPr lang="en-US" dirty="0">
              <a:latin typeface="Calibri Light"/>
              <a:cs typeface="Calibri Light"/>
            </a:endParaRPr>
          </a:p>
          <a:p>
            <a:pPr algn="just" fontAlgn="base"/>
            <a:endParaRPr lang="en-US" sz="2400" dirty="0">
              <a:latin typeface="Calibri Light"/>
              <a:cs typeface="Calibri Light"/>
            </a:endParaRPr>
          </a:p>
          <a:p>
            <a:pPr algn="just" fontAlgn="base"/>
            <a:r>
              <a:rPr lang="en-US" sz="2400" dirty="0">
                <a:latin typeface="Calibri Light"/>
                <a:cs typeface="Calibri Light"/>
              </a:rPr>
              <a:t>To inform people in Kaduwela area on the risk exposure to floods and where they should find safe locations .</a:t>
            </a:r>
          </a:p>
          <a:p>
            <a:pPr algn="just" fontAlgn="base"/>
            <a:endParaRPr lang="en-US" sz="2400" dirty="0">
              <a:latin typeface="Calibri Light"/>
              <a:cs typeface="Calibri Light"/>
            </a:endParaRPr>
          </a:p>
          <a:p>
            <a:pPr algn="just" fontAlgn="base"/>
            <a:r>
              <a:rPr lang="en-US" sz="2400" dirty="0">
                <a:latin typeface="Calibri Light"/>
                <a:cs typeface="Calibri Light"/>
              </a:rPr>
              <a:t>To optimize the amount of dry rations </a:t>
            </a:r>
            <a:r>
              <a:rPr lang="en-US" sz="2400" dirty="0" smtClean="0">
                <a:latin typeface="Calibri Light"/>
                <a:cs typeface="Calibri Light"/>
              </a:rPr>
              <a:t>need to </a:t>
            </a:r>
            <a:r>
              <a:rPr lang="en-US" sz="2400" dirty="0">
                <a:latin typeface="Calibri Light"/>
                <a:cs typeface="Calibri Light"/>
              </a:rPr>
              <a:t>be sent to the flood affected people.</a:t>
            </a:r>
          </a:p>
          <a:p>
            <a:pPr algn="just"/>
            <a:endParaRPr lang="en-US" sz="24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643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607616" cy="3146839"/>
          </a:xfrm>
        </p:spPr>
        <p:txBody>
          <a:bodyPr/>
          <a:lstStyle/>
          <a:p>
            <a:pPr algn="ctr"/>
            <a:r>
              <a:rPr lang="en-ZA" dirty="0"/>
              <a:t/>
            </a:r>
            <a:br>
              <a:rPr lang="en-ZA" dirty="0"/>
            </a:br>
            <a:r>
              <a:rPr lang="en-ZA" dirty="0">
                <a:ea typeface="+mj-lt"/>
                <a:cs typeface="+mj-lt"/>
              </a:rPr>
              <a:t/>
            </a:r>
            <a:br>
              <a:rPr lang="en-ZA" dirty="0">
                <a:ea typeface="+mj-lt"/>
                <a:cs typeface="+mj-lt"/>
              </a:rPr>
            </a:br>
            <a:r>
              <a:rPr lang="en-ZA" sz="4800"/>
              <a:t>Research  Area</a:t>
            </a:r>
            <a:endParaRPr lang="en-US"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41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b="1" dirty="0"/>
              <a:t>Research Areas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642" y="1304955"/>
            <a:ext cx="5472000" cy="3600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ZA" sz="3200" dirty="0">
                <a:cs typeface="Calibri Light"/>
              </a:rPr>
              <a:t>Data Science.</a:t>
            </a:r>
          </a:p>
          <a:p>
            <a:r>
              <a:rPr lang="en-ZA" sz="3200" dirty="0">
                <a:cs typeface="Calibri Light"/>
              </a:rPr>
              <a:t>Machine Learning.</a:t>
            </a:r>
          </a:p>
          <a:p>
            <a:r>
              <a:rPr lang="en-ZA" sz="3200" dirty="0">
                <a:cs typeface="Calibri Light"/>
              </a:rPr>
              <a:t>Image Processing.</a:t>
            </a:r>
          </a:p>
          <a:p>
            <a:r>
              <a:rPr lang="en-ZA" sz="3200" dirty="0">
                <a:cs typeface="Calibri Light"/>
              </a:rPr>
              <a:t>Optimization.</a:t>
            </a:r>
          </a:p>
          <a:p>
            <a:r>
              <a:rPr lang="en-ZA" sz="3200" dirty="0">
                <a:cs typeface="Calibri Light"/>
              </a:rPr>
              <a:t>Artificial </a:t>
            </a:r>
            <a:r>
              <a:rPr lang="en-ZA" sz="3200" dirty="0" smtClean="0">
                <a:cs typeface="Calibri Light"/>
              </a:rPr>
              <a:t>Intelligence.</a:t>
            </a:r>
            <a:endParaRPr lang="en-ZA" sz="3200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xmlns="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xmlns="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749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607616" cy="3146839"/>
          </a:xfrm>
        </p:spPr>
        <p:txBody>
          <a:bodyPr/>
          <a:lstStyle/>
          <a:p>
            <a:pPr algn="ctr"/>
            <a:r>
              <a:rPr lang="en-ZA" dirty="0"/>
              <a:t/>
            </a:r>
            <a:br>
              <a:rPr lang="en-ZA" dirty="0"/>
            </a:br>
            <a:r>
              <a:rPr lang="en-ZA" dirty="0">
                <a:ea typeface="+mj-lt"/>
                <a:cs typeface="+mj-lt"/>
              </a:rPr>
              <a:t/>
            </a:r>
            <a:br>
              <a:rPr lang="en-ZA" dirty="0">
                <a:ea typeface="+mj-lt"/>
                <a:cs typeface="+mj-lt"/>
              </a:rPr>
            </a:br>
            <a:r>
              <a:rPr lang="en-ZA" b="0" dirty="0"/>
              <a:t>Solution Proposed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231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b="1" dirty="0"/>
              <a:t>Solution Proposed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A30B079F-00A5-4AA1-AE4B-47414D9F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95788"/>
            <a:ext cx="9827910" cy="489621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>
                <a:cs typeface="Calibri Light"/>
              </a:rPr>
              <a:t>Basically focused on prediction of floods in </a:t>
            </a:r>
            <a:r>
              <a:rPr lang="en-US" sz="2400" err="1">
                <a:cs typeface="Calibri Light"/>
              </a:rPr>
              <a:t>Kaduwela</a:t>
            </a:r>
            <a:r>
              <a:rPr lang="en-US" sz="2400">
                <a:cs typeface="Calibri Light"/>
              </a:rPr>
              <a:t> area based on </a:t>
            </a:r>
            <a:r>
              <a:rPr lang="en-US" sz="2400" err="1">
                <a:cs typeface="Calibri Light"/>
              </a:rPr>
              <a:t>Kelani</a:t>
            </a:r>
            <a:r>
              <a:rPr lang="en-US" sz="2400" dirty="0">
                <a:cs typeface="Calibri Light"/>
              </a:rPr>
              <a:t> river basin and dry ration </a:t>
            </a:r>
            <a:r>
              <a:rPr lang="en-US" sz="2400">
                <a:cs typeface="Calibri Light"/>
              </a:rPr>
              <a:t>optimization.</a:t>
            </a:r>
            <a:endParaRPr lang="en-US" sz="2400" dirty="0">
              <a:cs typeface="Calibri Light"/>
            </a:endParaRPr>
          </a:p>
          <a:p>
            <a:r>
              <a:rPr lang="en-US" sz="2400" dirty="0">
                <a:cs typeface="Calibri Light"/>
              </a:rPr>
              <a:t>With the proposed application, </a:t>
            </a:r>
          </a:p>
          <a:p>
            <a:pPr lvl="1"/>
            <a:r>
              <a:rPr lang="en-US" sz="2400" dirty="0">
                <a:cs typeface="Calibri Light"/>
              </a:rPr>
              <a:t>Flood forecasting including water level prediction </a:t>
            </a:r>
          </a:p>
          <a:p>
            <a:pPr lvl="1"/>
            <a:r>
              <a:rPr lang="en-US" sz="2400" dirty="0">
                <a:cs typeface="Calibri Light"/>
              </a:rPr>
              <a:t>Time prediction according to the rainfall</a:t>
            </a:r>
          </a:p>
          <a:p>
            <a:pPr lvl="1"/>
            <a:r>
              <a:rPr lang="en-US" sz="2400" dirty="0">
                <a:cs typeface="Calibri Light"/>
              </a:rPr>
              <a:t>Flood simulation </a:t>
            </a:r>
          </a:p>
          <a:p>
            <a:pPr lvl="1"/>
            <a:r>
              <a:rPr lang="en-US" sz="2400">
                <a:cs typeface="Calibri Light"/>
              </a:rPr>
              <a:t>Optimizing the amount of dry rations need to be sent</a:t>
            </a:r>
            <a:endParaRPr lang="en-US" sz="24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3292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152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  <vt:lpstr>  Research Problem</vt:lpstr>
      <vt:lpstr>Research Problem</vt:lpstr>
      <vt:lpstr>  Objectives</vt:lpstr>
      <vt:lpstr>Objectives</vt:lpstr>
      <vt:lpstr>  Research  Area</vt:lpstr>
      <vt:lpstr>Research Areas</vt:lpstr>
      <vt:lpstr>  Solution Proposed</vt:lpstr>
      <vt:lpstr>Solution Proposed</vt:lpstr>
      <vt:lpstr>  Technologies  to be  used</vt:lpstr>
      <vt:lpstr>Technologies to be used</vt:lpstr>
      <vt:lpstr>About Us</vt:lpstr>
      <vt:lpstr> Thank 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</dc:title>
  <dc:creator/>
  <cp:lastModifiedBy/>
  <cp:revision>431</cp:revision>
  <dcterms:created xsi:type="dcterms:W3CDTF">2019-01-15T08:18:29Z</dcterms:created>
  <dcterms:modified xsi:type="dcterms:W3CDTF">2019-01-15T17:30:07Z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