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8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3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7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20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9">
            <a:extLst>
              <a:ext uri="{FF2B5EF4-FFF2-40B4-BE49-F238E27FC236}">
                <a16:creationId xmlns:a16="http://schemas.microsoft.com/office/drawing/2014/main" id="{64B04182-BBFB-AB05-0885-6E210C002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7C280E-4C40-2A06-A50C-0A577D38C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02" y="241861"/>
            <a:ext cx="4797011" cy="1553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Tiny App Showcase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438BCB-3665-2C6C-B2EE-B4732978A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0913" y="431647"/>
            <a:ext cx="5393970" cy="11738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“</a:t>
            </a:r>
            <a:r>
              <a:rPr lang="en-US" b="1" dirty="0" err="1"/>
              <a:t>Ontdek</a:t>
            </a:r>
            <a:r>
              <a:rPr lang="en-US" b="1" dirty="0"/>
              <a:t> </a:t>
            </a:r>
            <a:r>
              <a:rPr lang="en-US" b="1" dirty="0" err="1"/>
              <a:t>jouw</a:t>
            </a:r>
            <a:r>
              <a:rPr lang="en-US" b="1" dirty="0"/>
              <a:t> </a:t>
            </a:r>
            <a:r>
              <a:rPr lang="en-US" b="1" dirty="0" err="1"/>
              <a:t>nieuwe</a:t>
            </a:r>
            <a:r>
              <a:rPr lang="en-US" b="1" dirty="0"/>
              <a:t> </a:t>
            </a:r>
            <a:r>
              <a:rPr lang="en-US" b="1" dirty="0" err="1"/>
              <a:t>favoriete</a:t>
            </a:r>
            <a:r>
              <a:rPr lang="en-US" b="1" dirty="0"/>
              <a:t> mini app!”</a:t>
            </a:r>
          </a:p>
          <a:p>
            <a:pPr algn="ctr"/>
            <a:r>
              <a:rPr lang="en-US" sz="1600" dirty="0"/>
              <a:t>Het </a:t>
            </a:r>
            <a:r>
              <a:rPr lang="en-US" sz="1600" dirty="0" err="1"/>
              <a:t>biedt</a:t>
            </a:r>
            <a:r>
              <a:rPr lang="en-US" sz="1600" dirty="0"/>
              <a:t> </a:t>
            </a:r>
            <a:r>
              <a:rPr lang="en-US" sz="1600" dirty="0" err="1"/>
              <a:t>jou</a:t>
            </a:r>
            <a:r>
              <a:rPr lang="en-US" sz="1600" dirty="0"/>
              <a:t> de </a:t>
            </a:r>
            <a:r>
              <a:rPr lang="en-US" sz="1600" dirty="0" err="1"/>
              <a:t>mogelijkheid</a:t>
            </a:r>
            <a:r>
              <a:rPr lang="en-US" sz="1600" dirty="0"/>
              <a:t> om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spelen</a:t>
            </a:r>
            <a:r>
              <a:rPr lang="en-US" sz="1600" dirty="0"/>
              <a:t>,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leren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op </a:t>
            </a:r>
            <a:r>
              <a:rPr lang="en-US" sz="1600" dirty="0" err="1"/>
              <a:t>jezelf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kunnen</a:t>
            </a:r>
            <a:r>
              <a:rPr lang="en-US" sz="1600" dirty="0"/>
              <a:t> </a:t>
            </a:r>
            <a:r>
              <a:rPr lang="en-US" sz="1600" dirty="0" err="1"/>
              <a:t>reflecteren</a:t>
            </a:r>
            <a:r>
              <a:rPr lang="en-US" sz="1600" dirty="0"/>
              <a:t>!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2064D6A-9627-926C-3D73-E8A22F3B0C12}"/>
              </a:ext>
            </a:extLst>
          </p:cNvPr>
          <p:cNvSpPr txBox="1"/>
          <p:nvPr/>
        </p:nvSpPr>
        <p:spPr>
          <a:xfrm>
            <a:off x="235876" y="1796812"/>
            <a:ext cx="3392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nl-NL" b="1" dirty="0"/>
              <a:t>Nummer Raad Spel</a:t>
            </a:r>
          </a:p>
          <a:p>
            <a:pPr algn="ctr">
              <a:spcAft>
                <a:spcPts val="600"/>
              </a:spcAft>
            </a:pPr>
            <a:r>
              <a:rPr lang="nl-NL" sz="1600" dirty="0"/>
              <a:t>Een spannend en interactief spel dat je uitdaagt om een geheim nummer tussen de 1 en de 100 te raden! </a:t>
            </a:r>
          </a:p>
          <a:p>
            <a:pPr algn="ctr">
              <a:spcAft>
                <a:spcPts val="600"/>
              </a:spcAft>
            </a:pPr>
            <a:r>
              <a:rPr lang="nl-NL" sz="1600" dirty="0"/>
              <a:t>Denk goed na over jouw keuzes omdat je maar slechts 8 pogingen hebt om het juiste getal te raden.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25FCEDD-2C19-7EBD-8219-74F4A160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663" y="3462607"/>
            <a:ext cx="3392227" cy="3396945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9C9AA023-0909-A001-77E0-1CF7967D01A8}"/>
              </a:ext>
            </a:extLst>
          </p:cNvPr>
          <p:cNvSpPr txBox="1"/>
          <p:nvPr/>
        </p:nvSpPr>
        <p:spPr>
          <a:xfrm>
            <a:off x="3922407" y="1795260"/>
            <a:ext cx="44343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Dagboek</a:t>
            </a:r>
          </a:p>
          <a:p>
            <a:pPr algn="ctr"/>
            <a:r>
              <a:rPr lang="nl-NL" sz="1600" dirty="0"/>
              <a:t>Een handige en persoonlijke app om jouw gedachten en ervaringen vast te kunnen leggen.</a:t>
            </a:r>
          </a:p>
          <a:p>
            <a:pPr algn="ctr"/>
            <a:r>
              <a:rPr lang="nl-NL" sz="1600" dirty="0"/>
              <a:t>Het dagboek is de perfecte digitale metgezel om je levensverhaal te kunnen documenteren.</a:t>
            </a:r>
          </a:p>
        </p:txBody>
      </p:sp>
      <p:pic>
        <p:nvPicPr>
          <p:cNvPr id="56" name="Afbeelding 55">
            <a:extLst>
              <a:ext uri="{FF2B5EF4-FFF2-40B4-BE49-F238E27FC236}">
                <a16:creationId xmlns:a16="http://schemas.microsoft.com/office/drawing/2014/main" id="{AC62FD8F-2722-8E20-D244-29A0EA46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" y="4555890"/>
            <a:ext cx="5300332" cy="23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2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32633-4396-1138-EAA2-D834F4E1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3A2C20-ECB8-919E-A8F6-78B2FAB74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FF20DA-BEE5-1DB8-F7DD-D07410D6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2B0676-44BC-310B-BA68-9A2D8165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7042BA-89DD-C0C8-91E5-40902937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0791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7E8"/>
      </a:lt2>
      <a:accent1>
        <a:srgbClr val="DD8E79"/>
      </a:accent1>
      <a:accent2>
        <a:srgbClr val="C99C4F"/>
      </a:accent2>
      <a:accent3>
        <a:srgbClr val="A3A65E"/>
      </a:accent3>
      <a:accent4>
        <a:srgbClr val="84B150"/>
      </a:accent4>
      <a:accent5>
        <a:srgbClr val="63B658"/>
      </a:accent5>
      <a:accent6>
        <a:srgbClr val="52B570"/>
      </a:accent6>
      <a:hlink>
        <a:srgbClr val="5C8B98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108</Words>
  <Application>Microsoft Office PowerPoint</Application>
  <PresentationFormat>Breedbeeld</PresentationFormat>
  <Paragraphs>12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DylanVTI</vt:lpstr>
      <vt:lpstr>Tiny App Showcase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Dewa Dewa Maulana Ramadhan Ekayanto</dc:creator>
  <cp:lastModifiedBy>Dewa Dewa Maulana Ramadhan Ekayanto</cp:lastModifiedBy>
  <cp:revision>2</cp:revision>
  <dcterms:created xsi:type="dcterms:W3CDTF">2024-10-13T02:28:12Z</dcterms:created>
  <dcterms:modified xsi:type="dcterms:W3CDTF">2024-10-13T03:00:25Z</dcterms:modified>
</cp:coreProperties>
</file>