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8621ab3d7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8621ab3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8621ab3d7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8621ab3d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8621ab3d7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8621ab3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8621ab3d7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8621ab3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8621ab3d7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8621ab3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8621ab3d7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8621ab3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8621ab3d7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8621ab3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8621ab3d7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8621ab3d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8621ab3d7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8621ab3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671250" y="721200"/>
            <a:ext cx="7801500" cy="19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Capstone Project 10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Analysis on Incident Audit Logs</a:t>
            </a:r>
            <a:endParaRPr sz="4600"/>
          </a:p>
        </p:txBody>
      </p:sp>
      <p:sp>
        <p:nvSpPr>
          <p:cNvPr id="60" name="Google Shape;60;p13"/>
          <p:cNvSpPr txBox="1"/>
          <p:nvPr/>
        </p:nvSpPr>
        <p:spPr>
          <a:xfrm>
            <a:off x="5633225" y="4036100"/>
            <a:ext cx="308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Sanjose N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Engineering Batch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162600" y="13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Dashboard</a:t>
            </a:r>
            <a:endParaRPr sz="3600"/>
          </a:p>
        </p:txBody>
      </p:sp>
      <p:sp>
        <p:nvSpPr>
          <p:cNvPr id="135" name="Google Shape;135;p22"/>
          <p:cNvSpPr txBox="1"/>
          <p:nvPr/>
        </p:nvSpPr>
        <p:spPr>
          <a:xfrm>
            <a:off x="417400" y="2217750"/>
            <a:ext cx="318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00" y="815675"/>
            <a:ext cx="8833227" cy="4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4294967295" type="title"/>
          </p:nvPr>
        </p:nvSpPr>
        <p:spPr>
          <a:xfrm>
            <a:off x="162600" y="13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Dashboard</a:t>
            </a:r>
            <a:endParaRPr sz="3600"/>
          </a:p>
        </p:txBody>
      </p:sp>
      <p:sp>
        <p:nvSpPr>
          <p:cNvPr id="142" name="Google Shape;142;p23"/>
          <p:cNvSpPr txBox="1"/>
          <p:nvPr/>
        </p:nvSpPr>
        <p:spPr>
          <a:xfrm>
            <a:off x="417400" y="2217750"/>
            <a:ext cx="318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00" y="801250"/>
            <a:ext cx="8688926" cy="42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17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250150" y="816075"/>
            <a:ext cx="86592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From the data the following insights have been derived: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Most incidents are of moderate priority only.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March, April and May are the top 3 months with the highest number of incidents.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70 is the support group that resolved the highest number of incidents.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Location 204 has the most number of incidents.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Code 6 is the best resolution method which resolved almost 15000 incidents.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Most number of incidents were reported on March -07-2016 and was reported by   490 unique users.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Most of the incidents are resolved within a time period of One month.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best resolver with highest number of incident handling is Resolver 13.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Caller 1904 is the most </a:t>
            </a: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affected</a:t>
            </a: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user of all.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37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242400" y="1494300"/>
            <a:ext cx="8659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was a huge amount of null values in the data.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Struggled with selecting effective charts and graphs for visualization.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Encountered challenges in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maintaining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quality and consistency of data.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Faced difficulties in execution of pipeline.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299900" y="2087250"/>
            <a:ext cx="32721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  <p:sp>
        <p:nvSpPr>
          <p:cNvPr id="161" name="Google Shape;161;p26"/>
          <p:cNvSpPr txBox="1"/>
          <p:nvPr/>
        </p:nvSpPr>
        <p:spPr>
          <a:xfrm>
            <a:off x="250150" y="892275"/>
            <a:ext cx="865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To build a comprehensive  data pipeline that automates data ingestion, transformation, storage, and visualization for Incident audit logs analysis.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By leveraging Azure Data Factory for ingestion, Databricks (with PySpark and Spark-SQL) for transformation, and a flexible visualization layer.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31"/>
            <a:ext cx="2628925" cy="2428036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 Impact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850300"/>
            <a:ext cx="24786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CSV format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HTTP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69"/>
            <a:ext cx="2632500" cy="2428036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Medium Impact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96775" y="1850300"/>
            <a:ext cx="24786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CSV format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Blob Source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9"/>
            <a:ext cx="2632500" cy="2428036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Low Impact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86400" y="1850300"/>
            <a:ext cx="24786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SQL Table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SQL DB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62600" y="28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 Flow</a:t>
            </a:r>
            <a:endParaRPr sz="36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22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Tech Stack</a:t>
            </a:r>
            <a:endParaRPr b="1" sz="27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Azure Data Factory - For pipeline run and data ingestion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Azure Cosmos DB - Landing Zone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PySpark – For Transformations and Aggregation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SparkSQL – For Visualization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Azure Databricks – For Dashboard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162600" y="13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 Flow - pipeline</a:t>
            </a:r>
            <a:endParaRPr sz="36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51" y="964025"/>
            <a:ext cx="7754100" cy="392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162600" y="13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 Flow - pipeline</a:t>
            </a:r>
            <a:endParaRPr sz="36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900" y="887800"/>
            <a:ext cx="2692593" cy="41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17400" y="2217750"/>
            <a:ext cx="318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Ingestion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162600" y="13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 Flow - pipeline</a:t>
            </a:r>
            <a:endParaRPr sz="3600"/>
          </a:p>
        </p:txBody>
      </p:sp>
      <p:sp>
        <p:nvSpPr>
          <p:cNvPr id="111" name="Google Shape;111;p19"/>
          <p:cNvSpPr txBox="1"/>
          <p:nvPr/>
        </p:nvSpPr>
        <p:spPr>
          <a:xfrm>
            <a:off x="417400" y="2217750"/>
            <a:ext cx="318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38" y="2065350"/>
            <a:ext cx="6783526" cy="267617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977350" y="1026275"/>
            <a:ext cx="318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Cosmos Storage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162600" y="13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 Flow - pipeline</a:t>
            </a:r>
            <a:endParaRPr sz="3600"/>
          </a:p>
        </p:txBody>
      </p:sp>
      <p:sp>
        <p:nvSpPr>
          <p:cNvPr id="119" name="Google Shape;119;p20"/>
          <p:cNvSpPr txBox="1"/>
          <p:nvPr/>
        </p:nvSpPr>
        <p:spPr>
          <a:xfrm>
            <a:off x="417400" y="2217750"/>
            <a:ext cx="318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339200" y="1314925"/>
            <a:ext cx="646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Cleaning &amp; Transformation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300" y="2305125"/>
            <a:ext cx="35052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4294967295" type="title"/>
          </p:nvPr>
        </p:nvSpPr>
        <p:spPr>
          <a:xfrm>
            <a:off x="162600" y="13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 Flow - pipeline</a:t>
            </a:r>
            <a:endParaRPr sz="3600"/>
          </a:p>
        </p:txBody>
      </p:sp>
      <p:sp>
        <p:nvSpPr>
          <p:cNvPr id="127" name="Google Shape;127;p21"/>
          <p:cNvSpPr txBox="1"/>
          <p:nvPr/>
        </p:nvSpPr>
        <p:spPr>
          <a:xfrm>
            <a:off x="417400" y="2217750"/>
            <a:ext cx="318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339200" y="1314925"/>
            <a:ext cx="646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Visualization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2088750"/>
            <a:ext cx="42195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