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6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61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7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24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1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7020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4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x0510/KPMG-Virtual-Internship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4037" y="4641270"/>
            <a:ext cx="24475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By: Harshit Mathur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6199" y="-6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hlinkClick r:id="rId2"/>
              </a:rPr>
              <a:t>https://github.com/Dex0510/KPMG-Virtual-Internship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bg1"/>
                </a:solidFill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8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80"/>
          <p:cNvSpPr/>
          <p:nvPr/>
        </p:nvSpPr>
        <p:spPr>
          <a:xfrm>
            <a:off x="205025" y="353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53465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205025" y="1333154"/>
            <a:ext cx="3621405" cy="33547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sym typeface="Arial"/>
              </a:rPr>
              <a:t>As we can see, mostly our new customers are between 30 to 60 years old.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</a:t>
            </a:r>
            <a:r>
              <a:rPr lang="en-US" dirty="0" smtClean="0"/>
              <a:t>above 60 old </a:t>
            </a:r>
            <a:r>
              <a:rPr lang="en-US" dirty="0"/>
              <a:t>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 smtClean="0"/>
              <a:t>It </a:t>
            </a:r>
            <a:r>
              <a:rPr lang="en-US" dirty="0"/>
              <a:t>looks like the percentages of under </a:t>
            </a:r>
            <a:r>
              <a:rPr lang="en-US" dirty="0" smtClean="0"/>
              <a:t>30 </a:t>
            </a:r>
            <a:r>
              <a:rPr lang="en-US" dirty="0"/>
              <a:t>years old not really </a:t>
            </a:r>
            <a:r>
              <a:rPr lang="en-US" dirty="0" smtClean="0"/>
              <a:t>change but are more than 60 years old in number.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33" t="38926" r="47583" b="28630"/>
          <a:stretch/>
        </p:blipFill>
        <p:spPr>
          <a:xfrm>
            <a:off x="4866722" y="1641410"/>
            <a:ext cx="3560523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gender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16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50.98%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46.82%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4750" t="50600" r="50566" b="17695"/>
          <a:stretch/>
        </p:blipFill>
        <p:spPr>
          <a:xfrm>
            <a:off x="5901458" y="1649795"/>
            <a:ext cx="2725570" cy="1969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077" t="47564" r="47052" b="18932"/>
          <a:stretch/>
        </p:blipFill>
        <p:spPr>
          <a:xfrm>
            <a:off x="5036972" y="1149643"/>
            <a:ext cx="3910781" cy="24673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205025" y="-117026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083" t="45741" r="48417" b="19889"/>
          <a:stretch/>
        </p:blipFill>
        <p:spPr>
          <a:xfrm>
            <a:off x="5388922" y="1476895"/>
            <a:ext cx="3381703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282" t="40499" r="49615" b="23946"/>
          <a:stretch/>
        </p:blipFill>
        <p:spPr>
          <a:xfrm>
            <a:off x="5870666" y="1843120"/>
            <a:ext cx="2899959" cy="19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Shape 99"/>
          <p:cNvSpPr/>
          <p:nvPr/>
        </p:nvSpPr>
        <p:spPr>
          <a:xfrm>
            <a:off x="484584" y="964371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5" name="Shape 100"/>
          <p:cNvSpPr/>
          <p:nvPr/>
        </p:nvSpPr>
        <p:spPr>
          <a:xfrm>
            <a:off x="173080" y="1843120"/>
            <a:ext cx="4134600" cy="131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tenure for the customers was 10.81 years.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128" t="49160" r="44744" b="14145"/>
          <a:stretch/>
        </p:blipFill>
        <p:spPr>
          <a:xfrm>
            <a:off x="5679791" y="1843120"/>
            <a:ext cx="3018731" cy="20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3782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315</Words>
  <Application>Microsoft Office PowerPoint</Application>
  <PresentationFormat>On-screen Show 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Century Gothic</vt:lpstr>
      <vt:lpstr>Open Sans</vt:lpstr>
      <vt:lpstr>Open Sans Extrabold</vt:lpstr>
      <vt:lpstr>Open Sans Light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</dc:creator>
  <cp:lastModifiedBy>Harshit Mathur</cp:lastModifiedBy>
  <cp:revision>14</cp:revision>
  <dcterms:modified xsi:type="dcterms:W3CDTF">2020-04-29T22:54:26Z</dcterms:modified>
</cp:coreProperties>
</file>