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378249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378249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Tá na mão serviços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537175"/>
            <a:ext cx="8520600" cy="3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</a:rPr>
              <a:t>Nos dias de hoje temos muitas pessoas que trabalham informalmente, ou prestam serviços e não tem uma certa avaliação no mercado para que outras pessoas possam ter informações dos serviços que foram prestados por essa pessoa ou empresa.</a:t>
            </a:r>
            <a:endParaRPr sz="1700">
              <a:solidFill>
                <a:srgbClr val="000000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</a:rPr>
              <a:t>O foco de proposta de valor é a questão do feedback do serviço prestado e do prestador. O aplicativo deverá permitir que o contratante possa ter um feedback antes da contratação, referente ao(s) prestador(es) do(s) serviço(s) e que este feedback seja vinculado ao “perfil” do prestador de serviços em forma de indicação, elogio e críticas.</a:t>
            </a:r>
            <a:endParaRPr sz="1700">
              <a:solidFill>
                <a:srgbClr val="000000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</a:rPr>
              <a:t>Haverá avaliação do prestador em escala de 1 a 5 estrelas (péssimo, razoável, bom, ótimo, excelente). Outro ponto que julgamos necessário é o que avalia o “contratante”, pois é importante também para que o prestador de serviços saiba se o contratante cumpre com o contratado e se é um bom pagador.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Ilustrações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5"/>
            <a:ext cx="3218775" cy="508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525" y="0"/>
            <a:ext cx="32187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