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2" r:id="rId3"/>
    <p:sldId id="265" r:id="rId4"/>
    <p:sldId id="272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FFF4"/>
    <a:srgbClr val="81FFED"/>
    <a:srgbClr val="FFF081"/>
    <a:srgbClr val="FFF5AB"/>
    <a:srgbClr val="A6DFFC"/>
    <a:srgbClr val="FCB370"/>
    <a:srgbClr val="79D0FB"/>
    <a:srgbClr val="FA8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921" autoAdjust="0"/>
  </p:normalViewPr>
  <p:slideViewPr>
    <p:cSldViewPr>
      <p:cViewPr varScale="1">
        <p:scale>
          <a:sx n="77" d="100"/>
          <a:sy n="77" d="100"/>
        </p:scale>
        <p:origin x="213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6" descr="KITlogo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938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Exercise II - Introduction into Algorithmic Problems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EBDDDB-7B66-4068-84B3-0ECB98A90B7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693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e-DE" sz="800" dirty="0"/>
              <a:t>KIT – Forschungsuniversität in der Helmholtz-Gemeinschaft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85763" y="3363913"/>
            <a:ext cx="47625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</a:rPr>
              <a:t>Geodätisches Institut, Fakultät für Bauingenieur-, Geo- und Umweltwissenschaften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11" descr="KIT-Logo-rgb_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0688" y="6454775"/>
            <a:ext cx="4176712" cy="3603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Exercise II - Introduction into Algorithmic Problems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0688" y="6454775"/>
            <a:ext cx="4176712" cy="3603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Exercise II - Introduction into Algorithmic Problems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690688" y="6454775"/>
            <a:ext cx="4176712" cy="3603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Exercise II - Introduction into Algorithmic Problems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0688" y="6454775"/>
            <a:ext cx="4176712" cy="3603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Exercise II - Introduction into Algorithmic Problems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0688" y="6454775"/>
            <a:ext cx="4176712" cy="3603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Exercise II - Introduction into Algorithmic Problems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0688" y="6454775"/>
            <a:ext cx="4176712" cy="3603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Exercise II - Introduction into Algorithmic Problems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0688" y="6454775"/>
            <a:ext cx="4176712" cy="3603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Exercise II - Introduction into Algorithmic Problems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0688" y="6454775"/>
            <a:ext cx="4176712" cy="3603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Exercise II - Introduction into Algorithmic Problems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0688" y="6454775"/>
            <a:ext cx="4176712" cy="3603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Exercise II - Introduction into Algorithmic Problems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0688" y="6454775"/>
            <a:ext cx="4176712" cy="3603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Exercise II - Introduction into Algorithmic Problems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Karlsruhe Institute of Technology (KIT).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84888" y="6597650"/>
            <a:ext cx="27368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b="1"/>
              <a:t>Geodätisches Institut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4DF80435-A9CD-42A5-B54B-61553AC9DBDF}" type="slidenum">
              <a:rPr lang="de-DE" sz="900" b="1"/>
              <a:pPr>
                <a:spcBef>
                  <a:spcPct val="50000"/>
                </a:spcBef>
                <a:defRPr/>
              </a:pPr>
              <a:t>‹#›</a:t>
            </a:fld>
            <a:endParaRPr lang="de-DE" sz="900" b="1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755650" y="6453188"/>
            <a:ext cx="8143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endParaRPr lang="de-DE" sz="900" dirty="0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4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19925" y="6381750"/>
            <a:ext cx="461963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29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7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2351-2DBB-280A-943D-C0D55479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i="0" dirty="0">
              <a:solidFill>
                <a:srgbClr val="2C2C2C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2C2C2C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	</a:t>
            </a:r>
            <a:endParaRPr lang="en-IN" b="1" dirty="0">
              <a:solidFill>
                <a:srgbClr val="2C2C2C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2C2C2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i="0" dirty="0">
                <a:solidFill>
                  <a:srgbClr val="2C2C2C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Mobile GIS - Location Based Services 2024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cs typeface="Times New Roman" panose="02020603050405020304" pitchFamily="18" charset="0"/>
              </a:rPr>
              <a:t>Group Members: 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IN" sz="1600" i="1" dirty="0">
                <a:latin typeface="+mj-lt"/>
                <a:cs typeface="Times New Roman" panose="02020603050405020304" pitchFamily="18" charset="0"/>
              </a:rPr>
              <a:t>Moritz Aberle</a:t>
            </a:r>
          </a:p>
          <a:p>
            <a:pPr>
              <a:buAutoNum type="arabicPeriod"/>
            </a:pPr>
            <a:r>
              <a:rPr lang="en-IN" sz="1600" i="1" dirty="0">
                <a:latin typeface="+mj-lt"/>
                <a:cs typeface="Times New Roman" panose="02020603050405020304" pitchFamily="18" charset="0"/>
              </a:rPr>
              <a:t>Renuka Ganugula</a:t>
            </a:r>
          </a:p>
          <a:p>
            <a:pPr>
              <a:buAutoNum type="arabicPeriod"/>
            </a:pPr>
            <a:r>
              <a:rPr lang="en-IN" sz="1600" i="1" dirty="0">
                <a:latin typeface="+mj-lt"/>
                <a:cs typeface="Times New Roman" panose="02020603050405020304" pitchFamily="18" charset="0"/>
              </a:rPr>
              <a:t>Theodore Kapler</a:t>
            </a:r>
          </a:p>
          <a:p>
            <a:pPr>
              <a:buAutoNum type="arabicPeriod"/>
            </a:pPr>
            <a:r>
              <a:rPr lang="en-IN" sz="1600" i="1" dirty="0">
                <a:latin typeface="+mj-lt"/>
                <a:cs typeface="Times New Roman" panose="02020603050405020304" pitchFamily="18" charset="0"/>
              </a:rPr>
              <a:t>Valentin Tobias Jung</a:t>
            </a:r>
          </a:p>
        </p:txBody>
      </p:sp>
    </p:spTree>
    <p:extLst>
      <p:ext uri="{BB962C8B-B14F-4D97-AF65-F5344CB8AC3E}">
        <p14:creationId xmlns:p14="http://schemas.microsoft.com/office/powerpoint/2010/main" val="359187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C133-66E6-425D-7E53-935554AF0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sz="2200" dirty="0"/>
              <a:t>We're developing a GIS app focused on showcasing </a:t>
            </a:r>
          </a:p>
          <a:p>
            <a:pPr marL="0" indent="0">
              <a:buNone/>
            </a:pPr>
            <a:r>
              <a:rPr lang="en-US" sz="2200" dirty="0"/>
              <a:t>under rated visiting places/tourist spots and cultural landmarks in our area. 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“With intuitive navigation and vivid visualizations guiding users to easily discover and explore hidden gems and enrich their travel experiences.”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68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87C0-B483-4182-6138-0F2436A6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63" y="1196752"/>
            <a:ext cx="8356600" cy="4894262"/>
          </a:xfrm>
        </p:spPr>
        <p:txBody>
          <a:bodyPr/>
          <a:lstStyle/>
          <a:p>
            <a:pPr marL="0" indent="0">
              <a:buNone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	</a:t>
            </a:r>
          </a:p>
          <a:p>
            <a:pPr marL="0" indent="0">
              <a:buNone/>
            </a:pPr>
            <a:endParaRPr lang="en-IN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 –  Few Disadvantages of React Native.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51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79F8D-CF35-9EDF-2E9C-0DDAAF21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844823"/>
            <a:ext cx="8356600" cy="4248001"/>
          </a:xfrm>
        </p:spPr>
        <p:txBody>
          <a:bodyPr/>
          <a:lstStyle/>
          <a:p>
            <a:r>
              <a:rPr lang="en-US" sz="2200" dirty="0"/>
              <a:t>Some platform-specific features or UI elements may require custom native code implementations, adding complexity.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React Native may not provide access to all platform-specific APIs or functionalities available in native development environments.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3087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6E12-3E15-BD7D-8017-1CFCB49D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24744"/>
            <a:ext cx="8356600" cy="489426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000" b="1" dirty="0"/>
              <a:t>		</a:t>
            </a:r>
          </a:p>
          <a:p>
            <a:pPr marL="0" indent="0">
              <a:buNone/>
            </a:pPr>
            <a:r>
              <a:rPr lang="en-IN" sz="4000" b="1" dirty="0"/>
              <a:t>			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9217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3465-CB1A-1F7F-F739-283073E5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2"/>
            <a:ext cx="8356600" cy="496674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b="1" dirty="0"/>
              <a:t>    I- A closer look to the chosen Frame work</a:t>
            </a: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16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74E8B-6C83-DBEB-7A11-390929474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72816"/>
            <a:ext cx="5612728" cy="280636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1358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6123B1-D43A-32FA-F5CD-8BDD57056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43957"/>
            <a:ext cx="8784976" cy="50488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7F1815-10A9-01FB-6067-C4F2E17B73DB}"/>
              </a:ext>
            </a:extLst>
          </p:cNvPr>
          <p:cNvSpPr txBox="1"/>
          <p:nvPr/>
        </p:nvSpPr>
        <p:spPr>
          <a:xfrm>
            <a:off x="323528" y="1844824"/>
            <a:ext cx="59046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Prog Language : Java script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Owner : Facebook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Performance : High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Opensource : Yes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</a:rPr>
              <a:t>Users : Active community</a:t>
            </a:r>
          </a:p>
        </p:txBody>
      </p:sp>
    </p:spTree>
    <p:extLst>
      <p:ext uri="{BB962C8B-B14F-4D97-AF65-F5344CB8AC3E}">
        <p14:creationId xmlns:p14="http://schemas.microsoft.com/office/powerpoint/2010/main" val="397729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13FF-8A45-49EE-8997-2D14B6BC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268760"/>
            <a:ext cx="8356600" cy="489426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II –  Reason Behind choosing React Native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4773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FE49-9802-8A2E-762C-292FB486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08721"/>
            <a:ext cx="8354764" cy="5040324"/>
          </a:xfrm>
        </p:spPr>
        <p:txBody>
          <a:bodyPr/>
          <a:lstStyle/>
          <a:p>
            <a:pPr marL="0" indent="0">
              <a:buNone/>
            </a:pPr>
            <a:endParaRPr lang="en-US" sz="2200" b="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r>
              <a:rPr lang="en-US" sz="2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React Native is a JavaScript framework that allows developers to build native mobile apps for iOS and Android platforms using a single codebase</a:t>
            </a:r>
            <a:r>
              <a:rPr lang="en-IN" sz="2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.</a:t>
            </a:r>
          </a:p>
          <a:p>
            <a:r>
              <a:rPr lang="en-US" sz="2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By utilizing a single codebase, React Native significantly reduces development time</a:t>
            </a:r>
            <a:r>
              <a:rPr lang="en-IN" sz="2200" dirty="0">
                <a:solidFill>
                  <a:srgbClr val="242424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en-IN" sz="2200" dirty="0">
                <a:solidFill>
                  <a:srgbClr val="242424"/>
                </a:solidFill>
                <a:highlight>
                  <a:srgbClr val="FFFFFF"/>
                </a:highlight>
              </a:rPr>
              <a:t>Smart Recompiling</a:t>
            </a:r>
            <a:r>
              <a:rPr lang="en-IN" sz="2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: When developers make changes in code base. </a:t>
            </a: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React Native's hot reloading feature detects this change.</a:t>
            </a:r>
          </a:p>
          <a:p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Code Reusability : These components for UI/UX functionalities developed once and then reused across different parts of the application or even in entirely different projects.</a:t>
            </a:r>
          </a:p>
          <a:p>
            <a:r>
              <a:rPr lang="en-US" sz="2200" dirty="0">
                <a:solidFill>
                  <a:srgbClr val="0D0D0D"/>
                </a:solidFill>
                <a:highlight>
                  <a:srgbClr val="FFFFFF"/>
                </a:highlight>
              </a:rPr>
              <a:t>This helps in maintaining coherence and consistency.</a:t>
            </a:r>
            <a:endParaRPr lang="en-US" sz="22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IN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endParaRPr lang="en-IN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16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1DD9-63A6-889A-E0CD-7CA741D8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III –  Some Real world examples of using React Native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1464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F25C-2B2D-D0B7-7E08-1E69C63F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08ABE-7B1D-2056-139A-50304FE7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525287"/>
            <a:ext cx="1653683" cy="1371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7D23B2-1B16-FB2E-6CB2-76E2FBA32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089" y="765175"/>
            <a:ext cx="1844200" cy="1470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1B3B4-78DC-7DAD-9291-D4BFC3A1E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23" y="1646853"/>
            <a:ext cx="1874682" cy="1455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527E0C-460F-621A-584C-3F30F915B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1563026"/>
            <a:ext cx="2004234" cy="1539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9715BE-D093-6A0C-2556-DB043ED83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0162" y="3212976"/>
            <a:ext cx="2072820" cy="1531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6B9BA6-3A84-DDEE-8AD0-544161FC8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4062" y="4097202"/>
            <a:ext cx="2065199" cy="1562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256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23F1-138B-572B-C5FF-32FB423A3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endParaRPr lang="en-IN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IV – Theme behind developing 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our application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8342848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Words>270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Open Sans</vt:lpstr>
      <vt:lpstr>Söhne</vt:lpstr>
      <vt:lpstr>source-serif-pro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DER PUNKT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Renuka Ganugula</dc:creator>
  <cp:keywords>Exercise_GeoinformaticsA</cp:keywords>
  <cp:lastModifiedBy>renuka ganugula</cp:lastModifiedBy>
  <cp:revision>265</cp:revision>
  <dcterms:created xsi:type="dcterms:W3CDTF">2007-09-10T08:37:03Z</dcterms:created>
  <dcterms:modified xsi:type="dcterms:W3CDTF">2024-05-02T08:43:52Z</dcterms:modified>
</cp:coreProperties>
</file>