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365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211968-76CC-4B20-8126-DB3BA02462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810EB12-4D28-4770-B2C9-7B40A85BE6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809A061-1B7A-403C-A776-331277709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76341-47A6-4887-B79D-011CE622608A}" type="datetimeFigureOut">
              <a:rPr lang="de-DE" smtClean="0"/>
              <a:t>08.05.2024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CF8830D-22A0-4620-A6EB-37E0A6E41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A41A2A2-197C-4CE5-9288-06A6C1E59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405E0-49C1-482E-876D-74BA875986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1790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652AC4-F08E-41CA-8217-42ADA7BE0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718A683-922F-414E-80E7-F8C0BD5EE1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E223234-CE7D-47C5-A549-4F41CFD43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76341-47A6-4887-B79D-011CE622608A}" type="datetimeFigureOut">
              <a:rPr lang="de-DE" smtClean="0"/>
              <a:t>08.05.2024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BE52B20-9D45-44B0-B616-B2771B40E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433201A-798A-4EC4-B78A-6A41A94D9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405E0-49C1-482E-876D-74BA875986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4180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4E4F9D4-F64C-4B71-9B2D-4BEECDEB0F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56C4BA4-2C44-4EC3-BC52-FFC7FCBDC5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F746A49-68A7-4936-BED4-B1EF99679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76341-47A6-4887-B79D-011CE622608A}" type="datetimeFigureOut">
              <a:rPr lang="de-DE" smtClean="0"/>
              <a:t>08.05.2024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F75A5DB-C94B-4606-A86D-A8069F107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3A8BE23-A636-4150-9952-E947601B7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405E0-49C1-482E-876D-74BA875986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3735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6DB801-DC46-4FC0-B06C-03BD31D89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D0A8936-B97D-40A7-80D1-64F971BAEC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377B801-B683-4BBA-A4FA-63D143653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76341-47A6-4887-B79D-011CE622608A}" type="datetimeFigureOut">
              <a:rPr lang="de-DE" smtClean="0"/>
              <a:t>08.05.2024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C705C0E-0268-47E1-945A-F757C77A6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1F44ABD-50DF-42A5-8CC3-65FE66A33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405E0-49C1-482E-876D-74BA875986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9283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6E5AAC-2E7B-41C8-8735-6BA0A40B8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73A79AC-40D9-49D4-88C4-0F0600F13B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2888EA6-4B08-485A-B8B7-DBB91D05E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76341-47A6-4887-B79D-011CE622608A}" type="datetimeFigureOut">
              <a:rPr lang="de-DE" smtClean="0"/>
              <a:t>08.05.2024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20A752A-5FCD-4E5A-BE39-081F39F6E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5EF567E-0E3E-448C-A740-26C234BF9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405E0-49C1-482E-876D-74BA875986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6231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D4241E-3FEF-4088-AB43-D8414AC37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644C5B5-68C1-4235-8B1E-20C3B25FBA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A6D940D-1036-4990-8818-6C89986E55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C810C4C-4E0B-4BB3-809A-9A4A512B9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76341-47A6-4887-B79D-011CE622608A}" type="datetimeFigureOut">
              <a:rPr lang="de-DE" smtClean="0"/>
              <a:t>08.05.2024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2D2A262-857C-4A07-94C5-011D13BB3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882F177-EDD2-4777-9A07-E8E88E9E1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405E0-49C1-482E-876D-74BA875986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2335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C63A0F-0608-498F-A41E-55884127C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7A42525-8859-4255-87E0-5CCC7E8FE2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E8FC326-582F-40C9-9722-6823997B1B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05A0B21-E2B9-4797-8366-1229A092A5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055CF6E-790D-4D2E-B75A-3F9F2E4EF2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17F2835-8185-444F-A7D0-8E9F475BF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76341-47A6-4887-B79D-011CE622608A}" type="datetimeFigureOut">
              <a:rPr lang="de-DE" smtClean="0"/>
              <a:t>08.05.2024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43088F8-12CD-4F6B-A79E-1E1482669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FE0CCD9-F2E8-4D9F-A7BF-9E222387B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405E0-49C1-482E-876D-74BA875986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7486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5DACAD-7A77-4C53-9C9F-937ADE90A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F745691-4A96-46FA-8904-F123B6241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76341-47A6-4887-B79D-011CE622608A}" type="datetimeFigureOut">
              <a:rPr lang="de-DE" smtClean="0"/>
              <a:t>08.05.2024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9E26106-084C-410D-B544-FE2B5034E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6C9303A-63B5-42A3-A6D5-D3F956CB4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405E0-49C1-482E-876D-74BA875986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979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B06BB75-DB42-4538-9AAF-48FE8D83A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76341-47A6-4887-B79D-011CE622608A}" type="datetimeFigureOut">
              <a:rPr lang="de-DE" smtClean="0"/>
              <a:t>08.05.2024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553DE0E-39F5-4533-A880-73B163FA7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853E8BC-FDB8-456F-9AAB-1D1A8763F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405E0-49C1-482E-876D-74BA875986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406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269329-B8DD-4D1A-9375-59AE28E44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763EB3F-4953-4B38-B310-196AFD8F56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84BE076-76CC-4998-ADF0-4A14C487E4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8133B8B-C989-4A34-A338-E4C7965F8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76341-47A6-4887-B79D-011CE622608A}" type="datetimeFigureOut">
              <a:rPr lang="de-DE" smtClean="0"/>
              <a:t>08.05.2024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8EC1ABA-AD14-4442-9D0F-D931E7FA3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8758EE8-2432-4351-820F-44C1A84BD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405E0-49C1-482E-876D-74BA875986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5732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0DF7B0-895A-4FCA-9D55-85CB412ED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D6C3B02-9106-4382-8E28-9021181651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7936657-41DA-4AAD-8520-D1D15115B9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83CF4E9-F347-4134-A1AB-EC8A83F17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76341-47A6-4887-B79D-011CE622608A}" type="datetimeFigureOut">
              <a:rPr lang="de-DE" smtClean="0"/>
              <a:t>08.05.2024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56FB4E4-4809-42E6-8F7B-AC4BA4EBB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5AC23C3-42E1-4343-9103-65F91806B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405E0-49C1-482E-876D-74BA875986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4551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9249AD8-7C90-41D8-9A2E-23C9256E2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032D2A9-0D2C-490E-B1FC-BB86BC8B25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ED8AA01-EBB9-47B3-AC1A-2FCEF3AF45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576341-47A6-4887-B79D-011CE622608A}" type="datetimeFigureOut">
              <a:rPr lang="de-DE" smtClean="0"/>
              <a:t>08.05.2024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52C6820-86A4-4638-BC9D-E0C3267F66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2D7E125-1D98-4493-A825-82A9975CBD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405E0-49C1-482E-876D-74BA875986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6143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C7F7D3F7-C925-4CEF-876F-676D34784040}"/>
              </a:ext>
            </a:extLst>
          </p:cNvPr>
          <p:cNvSpPr txBox="1"/>
          <p:nvPr/>
        </p:nvSpPr>
        <p:spPr>
          <a:xfrm>
            <a:off x="524067" y="1556564"/>
            <a:ext cx="858796" cy="278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Dämmung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5383045E-6D97-470A-83D5-FC2723FF23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016" y="461121"/>
            <a:ext cx="658898" cy="1095443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62DC80A5-A9D9-44CF-9282-1C70157878F1}"/>
              </a:ext>
            </a:extLst>
          </p:cNvPr>
          <p:cNvSpPr txBox="1"/>
          <p:nvPr/>
        </p:nvSpPr>
        <p:spPr>
          <a:xfrm>
            <a:off x="3482698" y="3794685"/>
            <a:ext cx="858796" cy="278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Schraube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3C205522-C4A6-4801-8903-263BE7A64BC8}"/>
              </a:ext>
            </a:extLst>
          </p:cNvPr>
          <p:cNvSpPr txBox="1"/>
          <p:nvPr/>
        </p:nvSpPr>
        <p:spPr>
          <a:xfrm>
            <a:off x="1872872" y="1556563"/>
            <a:ext cx="858796" cy="278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Kunststoff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70A80339-59E7-4737-B8E9-8EC60666B932}"/>
              </a:ext>
            </a:extLst>
          </p:cNvPr>
          <p:cNvSpPr txBox="1"/>
          <p:nvPr/>
        </p:nvSpPr>
        <p:spPr>
          <a:xfrm>
            <a:off x="4565691" y="1702786"/>
            <a:ext cx="858796" cy="278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Stahlblech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7B1790F3-DAB6-4344-9FF6-58CD4CE02D47}"/>
              </a:ext>
            </a:extLst>
          </p:cNvPr>
          <p:cNvSpPr txBox="1"/>
          <p:nvPr/>
        </p:nvSpPr>
        <p:spPr>
          <a:xfrm>
            <a:off x="3137488" y="1645896"/>
            <a:ext cx="858796" cy="278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Dichtung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980A5A3-964A-4E1A-BE8A-06C629B53D27}"/>
              </a:ext>
            </a:extLst>
          </p:cNvPr>
          <p:cNvSpPr txBox="1"/>
          <p:nvPr/>
        </p:nvSpPr>
        <p:spPr>
          <a:xfrm>
            <a:off x="7323307" y="1671253"/>
            <a:ext cx="1079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/>
              <a:t>PfostenRiegel</a:t>
            </a:r>
            <a:endParaRPr lang="de-DE" sz="1200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B76B7495-70EC-4E51-886F-18917854FDF1}"/>
              </a:ext>
            </a:extLst>
          </p:cNvPr>
          <p:cNvSpPr txBox="1"/>
          <p:nvPr/>
        </p:nvSpPr>
        <p:spPr>
          <a:xfrm>
            <a:off x="10651394" y="1809238"/>
            <a:ext cx="858796" cy="278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Glas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E7860778-DCC1-4CF2-B14C-3F73FC4744E2}"/>
              </a:ext>
            </a:extLst>
          </p:cNvPr>
          <p:cNvSpPr txBox="1"/>
          <p:nvPr/>
        </p:nvSpPr>
        <p:spPr>
          <a:xfrm>
            <a:off x="269658" y="3655672"/>
            <a:ext cx="858796" cy="278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Rohbau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BC0BD29E-5DF2-4B39-AB5E-9C270F3BB948}"/>
              </a:ext>
            </a:extLst>
          </p:cNvPr>
          <p:cNvSpPr txBox="1"/>
          <p:nvPr/>
        </p:nvSpPr>
        <p:spPr>
          <a:xfrm>
            <a:off x="5059366" y="3718100"/>
            <a:ext cx="858796" cy="278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Dübel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BCDCC516-8531-4D6C-8CBA-FB0FA357535C}"/>
              </a:ext>
            </a:extLst>
          </p:cNvPr>
          <p:cNvSpPr txBox="1"/>
          <p:nvPr/>
        </p:nvSpPr>
        <p:spPr>
          <a:xfrm>
            <a:off x="6011905" y="1695576"/>
            <a:ext cx="9609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Systemprofil</a:t>
            </a:r>
          </a:p>
        </p:txBody>
      </p:sp>
      <p:pic>
        <p:nvPicPr>
          <p:cNvPr id="17" name="Grafik 16">
            <a:extLst>
              <a:ext uri="{FF2B5EF4-FFF2-40B4-BE49-F238E27FC236}">
                <a16:creationId xmlns:a16="http://schemas.microsoft.com/office/drawing/2014/main" id="{E1621A9E-D1B7-4BE5-A33A-17ED0C0C9C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2260" y="708367"/>
            <a:ext cx="980019" cy="460715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DAE8A1DE-7852-4CC9-8967-5B6A63F8BF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21677" y="359117"/>
            <a:ext cx="690419" cy="1197446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4139FD51-2AF3-4CA2-B1EA-3CB73FC1E2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06468" y="359117"/>
            <a:ext cx="1131589" cy="1133669"/>
          </a:xfrm>
          <a:prstGeom prst="rect">
            <a:avLst/>
          </a:prstGeom>
        </p:spPr>
      </p:pic>
      <p:pic>
        <p:nvPicPr>
          <p:cNvPr id="23" name="Grafik 22">
            <a:extLst>
              <a:ext uri="{FF2B5EF4-FFF2-40B4-BE49-F238E27FC236}">
                <a16:creationId xmlns:a16="http://schemas.microsoft.com/office/drawing/2014/main" id="{8E113B92-D2CA-48B7-ABB5-FBFF9264F78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0" y="206007"/>
            <a:ext cx="792720" cy="1286779"/>
          </a:xfrm>
          <a:prstGeom prst="rect">
            <a:avLst/>
          </a:prstGeom>
        </p:spPr>
      </p:pic>
      <p:pic>
        <p:nvPicPr>
          <p:cNvPr id="25" name="Grafik 24">
            <a:extLst>
              <a:ext uri="{FF2B5EF4-FFF2-40B4-BE49-F238E27FC236}">
                <a16:creationId xmlns:a16="http://schemas.microsoft.com/office/drawing/2014/main" id="{E3994556-6573-4A6E-9B79-D1F5A28EC42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38980" y="489311"/>
            <a:ext cx="3003098" cy="898825"/>
          </a:xfrm>
          <a:prstGeom prst="rect">
            <a:avLst/>
          </a:prstGeom>
        </p:spPr>
      </p:pic>
      <p:pic>
        <p:nvPicPr>
          <p:cNvPr id="27" name="Grafik 26">
            <a:extLst>
              <a:ext uri="{FF2B5EF4-FFF2-40B4-BE49-F238E27FC236}">
                <a16:creationId xmlns:a16="http://schemas.microsoft.com/office/drawing/2014/main" id="{608C44B2-18CB-43C4-BCA5-D32591E4C2D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787448" y="289963"/>
            <a:ext cx="430427" cy="1405613"/>
          </a:xfrm>
          <a:prstGeom prst="rect">
            <a:avLst/>
          </a:prstGeom>
        </p:spPr>
      </p:pic>
      <p:pic>
        <p:nvPicPr>
          <p:cNvPr id="29" name="Grafik 28">
            <a:extLst>
              <a:ext uri="{FF2B5EF4-FFF2-40B4-BE49-F238E27FC236}">
                <a16:creationId xmlns:a16="http://schemas.microsoft.com/office/drawing/2014/main" id="{3EBB43B7-E456-4051-B7F1-61E6F922F9E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58521" y="3098325"/>
            <a:ext cx="2373147" cy="462357"/>
          </a:xfrm>
          <a:prstGeom prst="rect">
            <a:avLst/>
          </a:prstGeom>
        </p:spPr>
      </p:pic>
      <p:pic>
        <p:nvPicPr>
          <p:cNvPr id="31" name="Grafik 30">
            <a:extLst>
              <a:ext uri="{FF2B5EF4-FFF2-40B4-BE49-F238E27FC236}">
                <a16:creationId xmlns:a16="http://schemas.microsoft.com/office/drawing/2014/main" id="{7B737133-92F9-4B2D-A9B3-F342D133E88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514772" y="2675295"/>
            <a:ext cx="549812" cy="1036040"/>
          </a:xfrm>
          <a:prstGeom prst="rect">
            <a:avLst/>
          </a:prstGeom>
        </p:spPr>
      </p:pic>
      <p:pic>
        <p:nvPicPr>
          <p:cNvPr id="33" name="Grafik 32">
            <a:extLst>
              <a:ext uri="{FF2B5EF4-FFF2-40B4-BE49-F238E27FC236}">
                <a16:creationId xmlns:a16="http://schemas.microsoft.com/office/drawing/2014/main" id="{B1C85AA1-8C26-4B8C-8DA4-2DA802D8CB6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117986" y="2182255"/>
            <a:ext cx="370778" cy="1473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7360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</Words>
  <Application>Microsoft Office PowerPoint</Application>
  <PresentationFormat>Breitbild</PresentationFormat>
  <Paragraphs>10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Kapler, Theodor</dc:creator>
  <cp:lastModifiedBy>Kapler, Theodor</cp:lastModifiedBy>
  <cp:revision>2</cp:revision>
  <dcterms:created xsi:type="dcterms:W3CDTF">2024-05-08T16:34:15Z</dcterms:created>
  <dcterms:modified xsi:type="dcterms:W3CDTF">2024-05-08T16:38:47Z</dcterms:modified>
</cp:coreProperties>
</file>