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1968-76CC-4B20-8126-DB3BA024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0EB12-4D28-4770-B2C9-7B40A85B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9A061-1B7A-403C-A776-33127770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8830D-22A0-4620-A6EB-37E0A6E4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1A2A2-197C-4CE5-9288-06A6C1E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79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52AC4-F08E-41CA-8217-42ADA7BE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8A683-922F-414E-80E7-F8C0BD5E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23234-CE7D-47C5-A549-4F41CFD4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52B20-9D45-44B0-B616-B2771B40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3201A-798A-4EC4-B78A-6A41A9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1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E4F9D4-F64C-4B71-9B2D-4BEECDEB0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6C4BA4-2C44-4EC3-BC52-FFC7FCBD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46A49-68A7-4936-BED4-B1EF9967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5A5DB-C94B-4606-A86D-A8069F10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8BE23-A636-4150-9952-E947601B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DB801-DC46-4FC0-B06C-03BD31D8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8936-B97D-40A7-80D1-64F971B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7B801-B683-4BBA-A4FA-63D14365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05C0E-0268-47E1-945A-F757C77A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44ABD-50DF-42A5-8CC3-65FE66A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5AAC-2E7B-41C8-8735-6BA0A40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A79AC-40D9-49D4-88C4-0F0600F1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88EA6-4B08-485A-B8B7-DBB91D0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A752A-5FCD-4E5A-BE39-081F39F6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F567E-0E3E-448C-A740-26C234BF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2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241E-3FEF-4088-AB43-D8414AC3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4C5B5-68C1-4235-8B1E-20C3B25FB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6D940D-1036-4990-8818-6C89986E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10C4C-4E0B-4BB3-809A-9A4A512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2A262-857C-4A07-94C5-011D13BB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2F177-EDD2-4777-9A07-E8E88E9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63A0F-0608-498F-A41E-55884127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42525-8859-4255-87E0-5CCC7E8F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FC326-582F-40C9-9722-6823997B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5A0B21-E2B9-4797-8366-1229A092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55CF6E-790D-4D2E-B75A-3F9F2E4EF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7F2835-8185-444F-A7D0-8E9F475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3088F8-12CD-4F6B-A79E-1E148266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E0CCD9-F2E8-4D9F-A7BF-9E222387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ACAD-7A77-4C53-9C9F-937ADE90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45691-4A96-46FA-8904-F123B624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E26106-084C-410D-B544-FE2B5034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9303A-63B5-42A3-A6D5-D3F956CB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06BB75-DB42-4538-9AAF-48FE8D8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53DE0E-39F5-4533-A880-73B163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3E8BC-FDB8-456F-9AAB-1D1A876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0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69329-B8DD-4D1A-9375-59AE28E4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3EB3F-4953-4B38-B310-196AFD8F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4BE076-76CC-4998-ADF0-4A14C487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33B8B-C989-4A34-A338-E4C7965F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C1ABA-AD14-4442-9D0F-D931E7F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758EE8-2432-4351-820F-44C1A84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DF7B0-895A-4FCA-9D55-85CB412E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6C3B02-9106-4382-8E28-902118165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36657-41DA-4AAD-8520-D1D15115B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3CF4E9-F347-4134-A1AB-EC8A83F1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FB4E4-4809-42E6-8F7B-AC4BA4E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AC23C3-42E1-4343-9103-65F91806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249AD8-7C90-41D8-9A2E-23C9256E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2D2A9-0D2C-490E-B1FC-BB86BC8B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8AA01-EBB9-47B3-AC1A-2FCEF3AF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2C6820-86A4-4638-BC9D-E0C3267F6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7E125-1D98-4493-A825-82A9975C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1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7F7D3F7-C925-4CEF-876F-676D34784040}"/>
              </a:ext>
            </a:extLst>
          </p:cNvPr>
          <p:cNvSpPr txBox="1"/>
          <p:nvPr/>
        </p:nvSpPr>
        <p:spPr>
          <a:xfrm>
            <a:off x="899743" y="2478059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Dämmung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83045E-6D97-470A-83D5-FC2723FF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52" y="1195319"/>
            <a:ext cx="762893" cy="10954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2DC80A5-A9D9-44CF-9282-1C70157878F1}"/>
              </a:ext>
            </a:extLst>
          </p:cNvPr>
          <p:cNvSpPr txBox="1"/>
          <p:nvPr/>
        </p:nvSpPr>
        <p:spPr>
          <a:xfrm>
            <a:off x="7804512" y="5945010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Schraube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205522-C4A6-4801-8903-263BE7A64BC8}"/>
              </a:ext>
            </a:extLst>
          </p:cNvPr>
          <p:cNvSpPr txBox="1"/>
          <p:nvPr/>
        </p:nvSpPr>
        <p:spPr>
          <a:xfrm>
            <a:off x="2194783" y="2478058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Kunststoff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A80339-59E7-4737-B8E9-8EC60666B932}"/>
              </a:ext>
            </a:extLst>
          </p:cNvPr>
          <p:cNvSpPr txBox="1"/>
          <p:nvPr/>
        </p:nvSpPr>
        <p:spPr>
          <a:xfrm>
            <a:off x="5002620" y="2475176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Stahlblech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1790F3-DAB6-4344-9FF6-58CD4CE02D47}"/>
              </a:ext>
            </a:extLst>
          </p:cNvPr>
          <p:cNvSpPr txBox="1"/>
          <p:nvPr/>
        </p:nvSpPr>
        <p:spPr>
          <a:xfrm>
            <a:off x="3556405" y="2478058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Dichtung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0A5A3-964A-4E1A-BE8A-06C629B53D27}"/>
              </a:ext>
            </a:extLst>
          </p:cNvPr>
          <p:cNvSpPr txBox="1"/>
          <p:nvPr/>
        </p:nvSpPr>
        <p:spPr>
          <a:xfrm>
            <a:off x="9002878" y="2475174"/>
            <a:ext cx="124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PfostenRiegel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B7495-70EC-4E51-886F-18917854FDF1}"/>
              </a:ext>
            </a:extLst>
          </p:cNvPr>
          <p:cNvSpPr txBox="1"/>
          <p:nvPr/>
        </p:nvSpPr>
        <p:spPr>
          <a:xfrm>
            <a:off x="1045315" y="5945012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Glas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860778-DCC1-4CF2-B14C-3F73FC4744E2}"/>
              </a:ext>
            </a:extLst>
          </p:cNvPr>
          <p:cNvSpPr txBox="1"/>
          <p:nvPr/>
        </p:nvSpPr>
        <p:spPr>
          <a:xfrm>
            <a:off x="4047314" y="5945011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Rohbau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0BD29E-5DF2-4B39-AB5E-9C270F3BB948}"/>
              </a:ext>
            </a:extLst>
          </p:cNvPr>
          <p:cNvSpPr txBox="1"/>
          <p:nvPr/>
        </p:nvSpPr>
        <p:spPr>
          <a:xfrm>
            <a:off x="9903304" y="5945010"/>
            <a:ext cx="9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Dübel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DCC516-8531-4D6C-8CBA-FB0FA357535C}"/>
              </a:ext>
            </a:extLst>
          </p:cNvPr>
          <p:cNvSpPr txBox="1"/>
          <p:nvPr/>
        </p:nvSpPr>
        <p:spPr>
          <a:xfrm>
            <a:off x="6314022" y="2475175"/>
            <a:ext cx="111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Systemprofil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1621A9E-D1B7-4BE5-A33A-17ED0C0C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97" y="1442565"/>
            <a:ext cx="1134697" cy="4607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AE8A1DE-7852-4CC9-8967-5B6A63F8B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14" y="1093315"/>
            <a:ext cx="799389" cy="119744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139FD51-2AF3-4CA2-B1EA-3CB73FC1E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805" y="1093315"/>
            <a:ext cx="1310189" cy="113366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113B92-D2CA-48B7-ABB5-FBFF9264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337" y="940205"/>
            <a:ext cx="917836" cy="128677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3994556-6573-4A6E-9B79-D1F5A28EC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1316" y="1223509"/>
            <a:ext cx="3477081" cy="8988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08C44B2-18CB-43C4-BCA5-D32591E4C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478" y="3762981"/>
            <a:ext cx="697178" cy="196636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EBB43B7-E456-4051-B7F1-61E6F922F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6061" y="4746164"/>
            <a:ext cx="3797961" cy="63908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B737133-92F9-4B2D-A9B3-F342D133E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3320" y="4305280"/>
            <a:ext cx="816727" cy="132921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1C85AA1-8C26-4B8C-8DA4-2DA802D8CB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4084" y="3845870"/>
            <a:ext cx="524624" cy="18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Kapler, Theodor</dc:creator>
  <cp:lastModifiedBy>Theodor Kapler</cp:lastModifiedBy>
  <cp:revision>3</cp:revision>
  <dcterms:created xsi:type="dcterms:W3CDTF">2024-05-08T16:34:15Z</dcterms:created>
  <dcterms:modified xsi:type="dcterms:W3CDTF">2024-05-08T16:45:24Z</dcterms:modified>
</cp:coreProperties>
</file>