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23">
          <p15:clr>
            <a:srgbClr val="9AA0A6"/>
          </p15:clr>
        </p15:guide>
        <p15:guide id="4" pos="115">
          <p15:clr>
            <a:srgbClr val="9AA0A6"/>
          </p15:clr>
        </p15:guide>
        <p15:guide id="5" pos="270">
          <p15:clr>
            <a:srgbClr val="9AA0A6"/>
          </p15:clr>
        </p15:guide>
        <p15:guide id="6" orient="horz" pos="121">
          <p15:clr>
            <a:srgbClr val="9AA0A6"/>
          </p15:clr>
        </p15:guide>
        <p15:guide id="7" orient="horz" pos="2695">
          <p15:clr>
            <a:srgbClr val="9AA0A6"/>
          </p15:clr>
        </p15:guide>
        <p15:guide id="8" orient="horz" pos="20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23" orient="horz"/>
        <p:guide pos="115"/>
        <p:guide pos="270"/>
        <p:guide pos="121" orient="horz"/>
        <p:guide pos="2695" orient="horz"/>
        <p:guide pos="20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d3b2f5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d3b2f5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ad3b2f57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ad3b2f57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dad3cf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dad3cf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adad3cf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adad3cf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dad3cf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adad3cf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adad3cf4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adad3cf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ad3b2f57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ad3b2f57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adad3cf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adad3cf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adad3cf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adad3cf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ad3b2f57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ad3b2f57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738" y="192400"/>
            <a:ext cx="4078577" cy="40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2993" y="3992975"/>
            <a:ext cx="8746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PixelMoji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The Next Generation of Emoji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Q&amp;A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477775" y="1282175"/>
            <a:ext cx="610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🙋❓</a:t>
            </a:r>
            <a:endParaRPr sz="1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Problems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77775" y="1282175"/>
            <a:ext cx="610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🤯</a:t>
            </a:r>
            <a:endParaRPr sz="1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858" y="0"/>
            <a:ext cx="196648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Problems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477775" y="1282175"/>
            <a:ext cx="610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🙄</a:t>
            </a:r>
            <a:endParaRPr sz="1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Problems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77775" y="1282175"/>
            <a:ext cx="610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🙅‍♂️</a:t>
            </a:r>
            <a:endParaRPr sz="1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975" y="377726"/>
            <a:ext cx="2071101" cy="42356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Solution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894850" y="1420025"/>
            <a:ext cx="1343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😎</a:t>
            </a:r>
            <a:endParaRPr sz="1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477775" y="1282175"/>
            <a:ext cx="610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🎥</a:t>
            </a:r>
            <a:endParaRPr sz="1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09150" y="1278675"/>
            <a:ext cx="83886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🖊️ X 🔨 (Editing Tools)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⌨️ X 🖼️ (Custom Keyboard)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💾 X 🏫 (Library)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👫 X 🌎 (Social)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🧑‍🎨 X 💰 (Creators)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What’s next?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64150" y="1285700"/>
            <a:ext cx="8001600" cy="23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📱🧑‍💻 - Mobile Developer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🗃️🧑‍💻 - Backend Developer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🎨🧑‍💻 - UI/UX Designer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AutoNum type="arabicPeriod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🗓️🧑‍💻 - Product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429125" y="246900"/>
            <a:ext cx="45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Want to join the team?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8225700" y="4753600"/>
            <a:ext cx="8352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PixelMoji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29125" y="246900"/>
            <a:ext cx="41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Team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" y="4608037"/>
            <a:ext cx="407823" cy="4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256738" y="479550"/>
            <a:ext cx="107400" cy="107400"/>
          </a:xfrm>
          <a:prstGeom prst="rect">
            <a:avLst/>
          </a:prstGeom>
          <a:solidFill>
            <a:srgbClr val="0B64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1049550" y="3289450"/>
            <a:ext cx="16296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Hwan Moon Lee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932250" y="3578650"/>
            <a:ext cx="18642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Team Leader - Product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Snapchat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757200" y="3289450"/>
            <a:ext cx="16296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Dexter Kim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951300" y="3578650"/>
            <a:ext cx="12414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iOS Developer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NortonLifeLock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6658950" y="3289450"/>
            <a:ext cx="16296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Youju Kang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6278375" y="3578650"/>
            <a:ext cx="23967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UI &amp; Visual Designer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Art Center College of Design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0" y="1503738"/>
            <a:ext cx="1785723" cy="1785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143" y="1503738"/>
            <a:ext cx="1785723" cy="1785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888" y="1503750"/>
            <a:ext cx="1785723" cy="178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