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9" r:id="rId4"/>
    <p:sldId id="260" r:id="rId5"/>
    <p:sldId id="266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4B691-BAD7-46A2-8DD5-27A20C94F6A6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picture provided by Dex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FF69-D590-49AC-8588-6D69E05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13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21660-6166-402D-BB52-66A758763471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picture provided by Dex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B6104-4F67-4BBC-BEE6-ED3A534CA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provided by 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provided by 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provided by 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provided by 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provided by 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provided by 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provided by 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provided by 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provided by 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provided by 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picture provided by 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picture provided by 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931" y="1556792"/>
            <a:ext cx="478802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Computational Thinking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presented by Group 5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the Team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Dex from Xi’an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Jiaotong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-Liverpool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Jing from </a:t>
            </a:r>
            <a:r>
              <a:rPr lang="en-GB" altLang="ko-KR" dirty="0">
                <a:latin typeface="Arial" pitchFamily="34" charset="0"/>
                <a:cs typeface="Arial" pitchFamily="34" charset="0"/>
              </a:rPr>
              <a:t>University of Electronic Science and Technology of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 err="1">
                <a:latin typeface="Arial" pitchFamily="34" charset="0"/>
                <a:cs typeface="Arial" pitchFamily="34" charset="0"/>
              </a:rPr>
              <a:t>Siqi</a:t>
            </a:r>
            <a:r>
              <a:rPr lang="en-GB" altLang="ko-KR" dirty="0">
                <a:latin typeface="Arial" pitchFamily="34" charset="0"/>
                <a:cs typeface="Arial" pitchFamily="34" charset="0"/>
              </a:rPr>
              <a:t> from University of Electronic Science and Technology of China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Insight on Big Data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2276872"/>
            <a:ext cx="8373616" cy="23042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Basic usage of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Unleash the power of large size of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Basic understanding of community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Several Algorithms to find MST and shortest path</a:t>
            </a:r>
          </a:p>
        </p:txBody>
      </p:sp>
    </p:spTree>
    <p:extLst>
      <p:ext uri="{BB962C8B-B14F-4D97-AF65-F5344CB8AC3E}">
        <p14:creationId xmlns:p14="http://schemas.microsoft.com/office/powerpoint/2010/main" val="253390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Visualisation</a:t>
            </a:r>
            <a:r>
              <a:rPr lang="en-US" altLang="ko-KR" dirty="0"/>
              <a:t> for Assignment1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672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647798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5000 pairs of nodes powered by pal system, provided by 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Visualisation</a:t>
            </a:r>
            <a:r>
              <a:rPr lang="en-US" altLang="ko-KR" dirty="0"/>
              <a:t> for Assignment1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55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1620" y="6453281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zoomed in and found out the communities of network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2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 for G1.txt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4958906" cy="45130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98587" y="5733256"/>
            <a:ext cx="3145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clearly see the communities</a:t>
            </a:r>
          </a:p>
          <a:p>
            <a:r>
              <a:rPr lang="en-GB" dirty="0"/>
              <a:t>with small dataset powered</a:t>
            </a:r>
          </a:p>
          <a:p>
            <a:r>
              <a:rPr lang="en-GB" dirty="0"/>
              <a:t>by </a:t>
            </a:r>
            <a:r>
              <a:rPr lang="en-GB" dirty="0" err="1"/>
              <a:t>igraph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28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 for G2.txt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48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 for G3.txt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1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107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Microsoft Himalaya</vt:lpstr>
      <vt:lpstr>Microsoft Sans Serif</vt:lpstr>
      <vt:lpstr>Office Theme</vt:lpstr>
      <vt:lpstr>Custom Design</vt:lpstr>
      <vt:lpstr>PowerPoint Presentation</vt:lpstr>
      <vt:lpstr>About the Team</vt:lpstr>
      <vt:lpstr>New Insight on Big Data</vt:lpstr>
      <vt:lpstr>Visualisation for Assignment1</vt:lpstr>
      <vt:lpstr>Visualisation for Assignment1</vt:lpstr>
      <vt:lpstr>Visualization for G1.txt</vt:lpstr>
      <vt:lpstr>Visualization for G2.txt</vt:lpstr>
      <vt:lpstr>Visualization for G3.txt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Dex</cp:lastModifiedBy>
  <cp:revision>44</cp:revision>
  <dcterms:created xsi:type="dcterms:W3CDTF">2014-04-01T16:35:38Z</dcterms:created>
  <dcterms:modified xsi:type="dcterms:W3CDTF">2016-07-25T15:56:19Z</dcterms:modified>
</cp:coreProperties>
</file>