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267" r:id="rId3"/>
    <p:sldId id="281" r:id="rId4"/>
    <p:sldId id="273" r:id="rId5"/>
    <p:sldId id="268" r:id="rId6"/>
    <p:sldId id="284" r:id="rId7"/>
    <p:sldId id="277" r:id="rId8"/>
    <p:sldId id="285" r:id="rId9"/>
    <p:sldId id="286" r:id="rId10"/>
    <p:sldId id="290" r:id="rId11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3175" userDrawn="1">
          <p15:clr>
            <a:srgbClr val="A4A3A4"/>
          </p15:clr>
        </p15:guide>
        <p15:guide id="3" orient="horz" pos="1886" userDrawn="1">
          <p15:clr>
            <a:srgbClr val="A4A3A4"/>
          </p15:clr>
        </p15:guide>
        <p15:guide id="4" pos="3275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DA89FD-2195-99FD-A268-224BE88CAACF}" name="iu da" initials="id" userId="285dd03086e81ee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2D"/>
    <a:srgbClr val="FDDB2D"/>
    <a:srgbClr val="DFE3E4"/>
    <a:srgbClr val="E0E1E3"/>
    <a:srgbClr val="FFB703"/>
    <a:srgbClr val="FFB400"/>
    <a:srgbClr val="FFD455"/>
    <a:srgbClr val="FBDF4E"/>
    <a:srgbClr val="FFFFFF"/>
    <a:srgbClr val="F2F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7" y="317"/>
      </p:cViewPr>
      <p:guideLst>
        <p:guide orient="horz" pos="1786"/>
        <p:guide pos="3175"/>
        <p:guide orient="horz" pos="1886"/>
        <p:guide pos="32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B35524A-2791-BFFB-63CF-C3519C64E06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SC" pitchFamily="2"/>
              <a:cs typeface="Lucida Sans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641BA-BD7A-E34A-BCD8-23D815F09D17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SC" pitchFamily="2"/>
              <a:cs typeface="Lucida Sans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C8975-9999-D8DA-55BF-B93C274A0A53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SC" pitchFamily="2"/>
              <a:cs typeface="Lucida Sans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B2B0D-1F97-383A-6FD3-A799D0CFE4A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E8BCAA0-05BF-4DD9-9A63-E57BBC5510B2}" type="slidenum">
              <a:t>‹#›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SC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37439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62BF77-4890-6202-ECA4-B7D8AEDB93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5999" y="812517"/>
            <a:ext cx="7127281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EC1108-7B1D-1CD3-43FE-607E8E8B361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ru-RU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244951D-68F4-4C8D-D816-AB1E888C138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CA3A8-31DE-0102-3A6D-2B88C96C664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02F54-D972-CB9A-087C-D992366FDA20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FE4C9-2DF3-294E-C7D2-97E50269DA6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F28ED753-D9C3-4DDB-8AFF-91D46C0B159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188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ru-RU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40B18-B82E-E83B-921D-A83B01A0A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E0C5B716-9E4E-6A7B-3054-7A30ED7557C7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D9A2CDC-797C-4553-AB50-9254CBB70684}" type="slidenum">
              <a:t>2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7AD9D8D7-405F-F1EF-FC5A-8173D0081D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8A3C97AB-BCDA-D168-9C82-2C8159DF977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431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79BF6-BCC8-3564-B6FE-568DD6946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839326E7-D7B6-1AB0-3870-751EDB1DD479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D9A2CDC-797C-4553-AB50-9254CBB70684}" type="slidenum">
              <a:t>3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6E148612-EA33-50F4-86A0-15B8848D6E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7DDC7B74-26A6-C89B-E9D2-D9EBC0CC90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219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0161A-3315-05D8-E0B4-7B9E0E946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7FAB8C65-FC16-FF88-AAB1-E6199D377F9C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D9A2CDC-797C-4553-AB50-9254CBB70684}" type="slidenum">
              <a:t>6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CF05304B-A988-632E-246C-EDBFD96B93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19CB139D-FF6A-C497-6071-EB9E065DE1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224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391D0-2062-387E-7428-D9D41E069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18AB38B6-A7E6-C18E-9892-947B4A18B166}"/>
              </a:ext>
            </a:extLst>
          </p:cNvPr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D9A2CDC-797C-4553-AB50-9254CBB70684}" type="slidenum">
              <a:t>8</a:t>
            </a:fld>
            <a:endParaRPr lang="ru-RU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21CA379F-0157-1E17-8A8B-E797945F17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2">
            <a:solidFill>
              <a:srgbClr val="3465A4"/>
            </a:solidFill>
            <a:prstDash val="solid"/>
          </a:ln>
        </p:spPr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F63C6EEF-A312-E798-6EFF-7B897762419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1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07FAA-59AF-A37D-B589-68F9944241B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472" y="928692"/>
            <a:ext cx="7559673" cy="1973266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EDD60-5FA0-2E91-59DF-2813AE6FF59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472" y="2978145"/>
            <a:ext cx="7559673" cy="1370008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7D2EE-E756-3E23-3E8F-2B743A4CAC6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CEA93-6E89-4092-FBC8-7767CB9B97C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72133-6F7C-0517-E9DA-19480856287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7F4085-1CAE-481B-93DB-F5C495B7D36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98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EBA2-74BA-77EA-53AE-C70B21709B0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B9D84-67E9-DFAC-AA87-265F6DA8B27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6F175-722D-125B-34F0-9990F59B90C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1195B-5DEA-CB11-B21D-35617724BC6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0322F-8522-35FA-053A-BDC8C11A728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4BEB70-C8FB-43CA-B3E7-9A2ACB2201F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5971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953C1-2810-25D2-1392-30C78E63CE5C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854" y="225427"/>
            <a:ext cx="2266953" cy="43894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E4AD1-1184-E16F-7D13-285C621A404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40" y="225427"/>
            <a:ext cx="6653210" cy="43894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8456B-158B-7A75-8755-B94918704E6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E06D9-1273-BD27-8E36-B3058D2FF08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AF9CC-B736-7B30-7E57-F96A3AAE280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C4B3E6-6355-4CD5-8291-ED86D73C88D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904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0946-94EA-C592-0373-B156AEF2589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E8004-DF1B-F552-FD96-7250C4F32F9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29ADF-8E3A-1055-1CB5-3EF65BA502A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39723-C6CF-EF23-A31B-8604D7D999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BA479-C776-C080-67E4-A2D297799F5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581169-AF62-40B0-8866-9525BF2DEB8A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52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59AB0-299A-4968-0A3E-23FA993301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91" y="1414467"/>
            <a:ext cx="8694736" cy="235743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3C225-F074-0882-182E-E9EE241ED5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391" y="3794129"/>
            <a:ext cx="8694736" cy="1241426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C0097-4678-E2E8-531B-807537E09C1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05BB1-D8B8-A6B4-A23C-970B85FA639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B2342-F1A7-7A3C-D8F0-CF251B1A173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22D47E1-ED11-4031-BEC1-0D50EEF61E9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71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2AA6-CA6A-8293-529D-2B9B6F6BE50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8871B-909F-E1C7-5B73-101D3B87126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03240" y="1327151"/>
            <a:ext cx="4459291" cy="32877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113A2-3CA9-FD59-FBBE-710F6B27BCD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114925" y="1327151"/>
            <a:ext cx="4460872" cy="328771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9F1EF-E141-B7E6-0610-6A83E76845C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83213-48DD-E032-0C94-3D05778478C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F61D7-B46D-E0E9-50F9-9A4F789E88C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770787-8448-4FCE-901E-12C3FF86246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23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6D88-A48B-FB03-B2FC-EE4199155C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01623"/>
            <a:ext cx="8694736" cy="109695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6339E-9906-3B07-8DF6-06890D8A3C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36" y="1390646"/>
            <a:ext cx="4265611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F2D68-E95A-FFC0-671F-AC9F224137C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93736" y="2071692"/>
            <a:ext cx="4265611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CF1249-D847-BA5E-883D-247786F5A9AF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815" y="1390646"/>
            <a:ext cx="4284658" cy="681035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82D97-6FDE-AFB8-66AA-5941398E3C1E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103815" y="2071692"/>
            <a:ext cx="4284658" cy="304641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8DB7F-6DE1-94C5-5205-8A8A7C61261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DCF74-643A-1738-E411-920D1CEB6FA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DA228-AEE6-1A8E-9617-0034C98945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3FC96B-6FF8-4653-AE01-A898D01DBA1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37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42D53-D259-7FF2-F3FC-7F8A280110C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32451-8CF2-AEFB-31D0-4347FEFEE02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AA9D00-2808-A918-5A87-076271AFC98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49A50-50C7-009D-B45B-35F7EEA58D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128AA1-B63E-4F3F-8A5E-B6B78C3E7747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78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56882-1A92-B6EE-1F5F-F5CB5DB0C9D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1439D4-1CC2-C536-404C-1D776D3F476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B6417-DE56-A5C7-F2CB-A633E12016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9CF810-16D2-475F-83CC-267CABE5023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08671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035B-5B9F-5D88-E1AE-C7954A94FE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F3D7D-713C-0A00-E82A-886824D822D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16FB4-C708-4C94-FC5D-D0A522AC062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1DB43-31DB-20E8-AC22-598B8D22E9C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7F9DB-7443-1EA0-7800-AEDCD2F5278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205FC-7849-D03B-8DFC-30036BECF5C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811B58-857D-461A-B5D1-371C4B79167F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73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936FA-A4D7-25A4-D4D7-0DA6FB6B0A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36" y="377820"/>
            <a:ext cx="3251204" cy="1323978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778EBD-2CC2-A07B-EB43-D425343A25FF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4286249" y="815973"/>
            <a:ext cx="5102223" cy="4030666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C98ED-BF61-959D-B1B8-94B819799BA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36" y="1701798"/>
            <a:ext cx="3251204" cy="315118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CF6DF-50A7-65E9-DFF6-08FAC12240C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CD857-C462-A8C8-1ED3-730CF7A2EB1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4FB57-3428-BC2E-C849-4538105A58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3ADE2A-5DD0-440E-92ED-80B26F2174E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84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EAC030-8EFA-0FBB-AA80-A520792D61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8" y="226076"/>
            <a:ext cx="9071643" cy="946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8F796-F229-5640-64EA-0B7BFA3D44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8" y="1326602"/>
            <a:ext cx="9071643" cy="32882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41332-46E9-E582-A96A-BEA7377BCD4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8" y="5165281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4FC66-45F5-EE36-6E6C-47B7B9F8A87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1" y="5165281"/>
            <a:ext cx="3194995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 compatLnSpc="1">
            <a:noAutofit/>
          </a:bodyPr>
          <a:lstStyle>
            <a:lvl1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FA5C8-6876-3B58-3B9B-C87FFD17F50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2" y="5165281"/>
            <a:ext cx="2348279" cy="39060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E5A339CE-0A8C-47C1-89AD-698EEA3457E4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1415"/>
        </a:spcBef>
        <a:spcAft>
          <a:spcPts val="0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Liberation Sans" pitchFamily="18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>
            <a:extLst>
              <a:ext uri="{FF2B5EF4-FFF2-40B4-BE49-F238E27FC236}">
                <a16:creationId xmlns:a16="http://schemas.microsoft.com/office/drawing/2014/main" id="{9D939C67-11B4-1A8B-CF5F-CA4CDD10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657" y="253463"/>
            <a:ext cx="2697025" cy="404950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1033">
            <a:extLst>
              <a:ext uri="{FF2B5EF4-FFF2-40B4-BE49-F238E27FC236}">
                <a16:creationId xmlns:a16="http://schemas.microsoft.com/office/drawing/2014/main" id="{5F120F41-FECF-2EB9-ACCA-520FD6170BC7}"/>
              </a:ext>
            </a:extLst>
          </p:cNvPr>
          <p:cNvSpPr txBox="1"/>
          <p:nvPr/>
        </p:nvSpPr>
        <p:spPr>
          <a:xfrm>
            <a:off x="1124682" y="1511836"/>
            <a:ext cx="4123541" cy="13234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8000" b="1" i="0" u="none" strike="noStrike" kern="1200" cap="none" spc="0" baseline="0" dirty="0">
                <a:solidFill>
                  <a:srgbClr val="000000"/>
                </a:solidFill>
                <a:uFillTx/>
                <a:latin typeface="Futura"/>
              </a:rPr>
              <a:t>Т-</a:t>
            </a:r>
            <a:r>
              <a:rPr lang="ru-RU" sz="8000" b="1" dirty="0" err="1">
                <a:solidFill>
                  <a:srgbClr val="000000"/>
                </a:solidFill>
                <a:latin typeface="Futura"/>
              </a:rPr>
              <a:t>М</a:t>
            </a:r>
            <a:r>
              <a:rPr lang="ru-RU" sz="8000" b="1" i="0" u="none" strike="noStrike" kern="1200" cap="none" spc="0" baseline="0" dirty="0" err="1">
                <a:solidFill>
                  <a:srgbClr val="000000"/>
                </a:solidFill>
                <a:uFillTx/>
                <a:latin typeface="Futura"/>
              </a:rPr>
              <a:t>еро</a:t>
            </a:r>
            <a:endParaRPr lang="ru-RU" sz="8000" b="1" i="0" u="none" strike="noStrike" kern="1200" cap="none" spc="0" baseline="0" dirty="0">
              <a:solidFill>
                <a:srgbClr val="000000"/>
              </a:solidFill>
              <a:uFillTx/>
              <a:latin typeface="Futura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81C8E7FC-2AF3-F8CA-2226-3DC862353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133" y="322405"/>
            <a:ext cx="3026115" cy="454362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 descr="Изображение выглядит как одежда, иллюстрация, аниме, рисуно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5B25E4D1-E4FE-0B8C-D672-7FF3693BE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916" y="1332"/>
            <a:ext cx="4737653" cy="5670550"/>
          </a:xfrm>
          <a:prstGeom prst="rect">
            <a:avLst/>
          </a:prstGeom>
        </p:spPr>
      </p:pic>
      <p:sp>
        <p:nvSpPr>
          <p:cNvPr id="10" name="Freeform: Shape 4">
            <a:extLst>
              <a:ext uri="{FF2B5EF4-FFF2-40B4-BE49-F238E27FC236}">
                <a16:creationId xmlns:a16="http://schemas.microsoft.com/office/drawing/2014/main" id="{AA7BA14A-DE31-653E-30A5-FD22A7F1D512}"/>
              </a:ext>
            </a:extLst>
          </p:cNvPr>
          <p:cNvSpPr/>
          <p:nvPr/>
        </p:nvSpPr>
        <p:spPr>
          <a:xfrm>
            <a:off x="680054" y="2835275"/>
            <a:ext cx="3758553" cy="37919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B703"/>
          </a:solidFill>
          <a:ln w="0" cap="flat">
            <a:noFill/>
            <a:prstDash val="solid"/>
            <a:miter/>
          </a:ln>
          <a:effectLst>
            <a:outerShdw blurRad="165100" dist="38100" dir="8100000" algn="tr" rotWithShape="0">
              <a:prstClr val="black">
                <a:alpha val="30000"/>
              </a:prstClr>
            </a:outerShdw>
          </a:effectLst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i="0" u="none" strike="noStrike" kern="1200" cap="none" spc="-150" baseline="0" dirty="0">
                <a:solidFill>
                  <a:srgbClr val="000000"/>
                </a:solidFill>
                <a:uFillTx/>
                <a:latin typeface="Futura"/>
              </a:rPr>
              <a:t>КОМАНДА</a:t>
            </a:r>
            <a:r>
              <a:rPr lang="ru-RU" sz="2400" i="0" u="none" strike="noStrike" kern="1200" cap="none" spc="0" baseline="0" dirty="0">
                <a:solidFill>
                  <a:srgbClr val="000000"/>
                </a:solidFill>
                <a:uFillTx/>
                <a:latin typeface="Futura"/>
              </a:rPr>
              <a:t> TAG &lt;/WIN&gt;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3730D-81C4-39A9-4FF1-503E32181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>
            <a:extLst>
              <a:ext uri="{FF2B5EF4-FFF2-40B4-BE49-F238E27FC236}">
                <a16:creationId xmlns:a16="http://schemas.microsoft.com/office/drawing/2014/main" id="{9CFC2BE6-9957-5A0E-E845-BC54C6429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657" y="253463"/>
            <a:ext cx="2697025" cy="404950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1033">
            <a:extLst>
              <a:ext uri="{FF2B5EF4-FFF2-40B4-BE49-F238E27FC236}">
                <a16:creationId xmlns:a16="http://schemas.microsoft.com/office/drawing/2014/main" id="{848BE256-6311-ADFE-AA32-88F0A6A664EC}"/>
              </a:ext>
            </a:extLst>
          </p:cNvPr>
          <p:cNvSpPr txBox="1"/>
          <p:nvPr/>
        </p:nvSpPr>
        <p:spPr>
          <a:xfrm>
            <a:off x="1124682" y="1511836"/>
            <a:ext cx="4123541" cy="132343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8000" b="1" i="0" u="none" strike="noStrike" kern="1200" cap="none" spc="0" baseline="0" dirty="0">
                <a:solidFill>
                  <a:srgbClr val="000000"/>
                </a:solidFill>
                <a:uFillTx/>
                <a:latin typeface="Futura"/>
              </a:rPr>
              <a:t>Т-</a:t>
            </a:r>
            <a:r>
              <a:rPr lang="ru-RU" sz="8000" b="1" dirty="0" err="1">
                <a:solidFill>
                  <a:srgbClr val="000000"/>
                </a:solidFill>
                <a:latin typeface="Futura"/>
              </a:rPr>
              <a:t>М</a:t>
            </a:r>
            <a:r>
              <a:rPr lang="ru-RU" sz="8000" b="1" i="0" u="none" strike="noStrike" kern="1200" cap="none" spc="0" baseline="0" dirty="0" err="1">
                <a:solidFill>
                  <a:srgbClr val="000000"/>
                </a:solidFill>
                <a:uFillTx/>
                <a:latin typeface="Futura"/>
              </a:rPr>
              <a:t>еро</a:t>
            </a:r>
            <a:endParaRPr lang="ru-RU" sz="8000" b="1" i="0" u="none" strike="noStrike" kern="1200" cap="none" spc="0" baseline="0" dirty="0">
              <a:solidFill>
                <a:srgbClr val="000000"/>
              </a:solidFill>
              <a:uFillTx/>
              <a:latin typeface="Futura"/>
            </a:endParaRP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3C4A6F5C-299E-A814-DE91-722FD914C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133" y="322405"/>
            <a:ext cx="3026115" cy="454362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 descr="Изображение выглядит как одежда, иллюстрация, аниме, рисуно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B6CBA162-EC71-4884-0E60-23952C1C8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916" y="1332"/>
            <a:ext cx="4737653" cy="5670550"/>
          </a:xfrm>
          <a:prstGeom prst="rect">
            <a:avLst/>
          </a:prstGeom>
        </p:spPr>
      </p:pic>
      <p:sp>
        <p:nvSpPr>
          <p:cNvPr id="10" name="Freeform: Shape 4">
            <a:extLst>
              <a:ext uri="{FF2B5EF4-FFF2-40B4-BE49-F238E27FC236}">
                <a16:creationId xmlns:a16="http://schemas.microsoft.com/office/drawing/2014/main" id="{CDF12A76-4FB6-FC46-B437-45B338F2BDB2}"/>
              </a:ext>
            </a:extLst>
          </p:cNvPr>
          <p:cNvSpPr/>
          <p:nvPr/>
        </p:nvSpPr>
        <p:spPr>
          <a:xfrm>
            <a:off x="680054" y="2835275"/>
            <a:ext cx="3758553" cy="37919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B703"/>
          </a:solidFill>
          <a:ln w="0" cap="flat">
            <a:noFill/>
            <a:prstDash val="solid"/>
            <a:miter/>
          </a:ln>
          <a:effectLst>
            <a:outerShdw blurRad="165100" dist="38100" dir="8100000" algn="tr" rotWithShape="0">
              <a:prstClr val="black">
                <a:alpha val="30000"/>
              </a:prstClr>
            </a:outerShdw>
          </a:effectLst>
        </p:spPr>
        <p:txBody>
          <a:bodyPr vert="horz" wrap="square" lIns="90004" tIns="44997" rIns="90004" bIns="44997" anchor="ctr" anchorCtr="1" compatLnSpc="0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i="0" u="none" strike="noStrike" kern="1200" cap="none" spc="-150" baseline="0" dirty="0">
                <a:solidFill>
                  <a:srgbClr val="000000"/>
                </a:solidFill>
                <a:uFillTx/>
                <a:latin typeface="Futura"/>
              </a:rPr>
              <a:t>КОМАНДА</a:t>
            </a:r>
            <a:r>
              <a:rPr lang="ru-RU" sz="2400" i="0" u="none" strike="noStrike" kern="1200" cap="none" spc="0" baseline="0" dirty="0">
                <a:solidFill>
                  <a:srgbClr val="000000"/>
                </a:solidFill>
                <a:uFillTx/>
                <a:latin typeface="Futura"/>
              </a:rPr>
              <a:t> TAG &lt;/WIN&gt;</a:t>
            </a:r>
          </a:p>
        </p:txBody>
      </p:sp>
    </p:spTree>
    <p:extLst>
      <p:ext uri="{BB962C8B-B14F-4D97-AF65-F5344CB8AC3E}">
        <p14:creationId xmlns:p14="http://schemas.microsoft.com/office/powerpoint/2010/main" val="119664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8AE77-21D4-1B2B-13E3-EF68ED9D5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6199C1C-690A-A048-0BAA-042E195C0794}"/>
              </a:ext>
            </a:extLst>
          </p:cNvPr>
          <p:cNvSpPr/>
          <p:nvPr/>
        </p:nvSpPr>
        <p:spPr>
          <a:xfrm>
            <a:off x="0" y="0"/>
            <a:ext cx="1259997" cy="567000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E0E1E3"/>
          </a:solidFill>
          <a:ln w="0" cap="flat">
            <a:noFill/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SC" pitchFamily="2"/>
              <a:cs typeface="Lucida Sans" pitchFamily="2"/>
            </a:endParaRP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29EE25D-C9B1-219A-7063-A7157E0AE6FF}"/>
              </a:ext>
            </a:extLst>
          </p:cNvPr>
          <p:cNvGrpSpPr/>
          <p:nvPr/>
        </p:nvGrpSpPr>
        <p:grpSpPr>
          <a:xfrm>
            <a:off x="209880" y="0"/>
            <a:ext cx="9870745" cy="5670002"/>
            <a:chOff x="333027" y="152400"/>
            <a:chExt cx="10171591" cy="5670003"/>
          </a:xfrm>
        </p:grpSpPr>
        <p:sp>
          <p:nvSpPr>
            <p:cNvPr id="14" name="Freeform: Shape 2">
              <a:extLst>
                <a:ext uri="{FF2B5EF4-FFF2-40B4-BE49-F238E27FC236}">
                  <a16:creationId xmlns:a16="http://schemas.microsoft.com/office/drawing/2014/main" id="{3622A558-F01A-63B2-FF99-A585385F6A20}"/>
                </a:ext>
              </a:extLst>
            </p:cNvPr>
            <p:cNvSpPr/>
            <p:nvPr/>
          </p:nvSpPr>
          <p:spPr>
            <a:xfrm>
              <a:off x="333027" y="152400"/>
              <a:ext cx="10143992" cy="5670002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chemeClr val="bg1"/>
            </a:solidFill>
            <a:ln w="0" cap="flat">
              <a:solidFill>
                <a:srgbClr val="3465A4">
                  <a:alpha val="0"/>
                </a:srgbClr>
              </a:solidFill>
              <a:prstDash val="solid"/>
              <a:miter/>
            </a:ln>
            <a:effectLst>
              <a:outerShdw blurRad="2667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0004" tIns="44997" rIns="90004" bIns="44997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1800" b="0" i="0" u="none" strike="noStrike" kern="1200" cap="none" spc="0" baseline="0" dirty="0">
                <a:solidFill>
                  <a:srgbClr val="000000"/>
                </a:solidFill>
                <a:uFillTx/>
                <a:latin typeface="Liberation Sans" pitchFamily="18"/>
                <a:ea typeface="Noto Sans SC" pitchFamily="2"/>
                <a:cs typeface="Lucida Sans" pitchFamily="2"/>
              </a:endParaRP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5489A10-FB9B-777E-CF3C-121A6BEAE7F8}"/>
                </a:ext>
              </a:extLst>
            </p:cNvPr>
            <p:cNvSpPr/>
            <p:nvPr/>
          </p:nvSpPr>
          <p:spPr>
            <a:xfrm>
              <a:off x="6528122" y="152400"/>
              <a:ext cx="3976496" cy="56700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0D69752-F8A9-E8B8-B9BC-E751D71F7C5D}"/>
              </a:ext>
            </a:extLst>
          </p:cNvPr>
          <p:cNvSpPr/>
          <p:nvPr/>
        </p:nvSpPr>
        <p:spPr>
          <a:xfrm>
            <a:off x="1177680" y="987081"/>
            <a:ext cx="2667652" cy="152507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12600" cap="flat">
            <a:noFill/>
            <a:prstDash val="solid"/>
            <a:miter/>
          </a:ln>
          <a:effectLst/>
        </p:spPr>
        <p:txBody>
          <a:bodyPr vert="horz" wrap="square" lIns="96121" tIns="51124" rIns="96121" bIns="51124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3600" i="0" u="none" strike="noStrike" kern="1200" cap="none" baseline="0" dirty="0">
                <a:solidFill>
                  <a:srgbClr val="000000"/>
                </a:solidFill>
                <a:uFillTx/>
                <a:latin typeface="Futura"/>
                <a:ea typeface="Noto Sans SC" pitchFamily="2"/>
                <a:cs typeface="Lucida Sans" pitchFamily="2"/>
              </a:rPr>
              <a:t>РОЛИ В КОМАНДЕ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2898773-6065-613F-58DD-33596B262A32}"/>
              </a:ext>
            </a:extLst>
          </p:cNvPr>
          <p:cNvSpPr/>
          <p:nvPr/>
        </p:nvSpPr>
        <p:spPr>
          <a:xfrm>
            <a:off x="4206876" y="987081"/>
            <a:ext cx="2651162" cy="152507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DD2D"/>
          </a:solidFill>
          <a:ln w="29160" cap="flat">
            <a:noFill/>
            <a:prstDash val="solid"/>
            <a:miter/>
          </a:ln>
          <a:effectLst>
            <a:outerShdw dist="71783" dir="2700000" algn="tl">
              <a:srgbClr val="808080">
                <a:alpha val="40000"/>
              </a:srgbClr>
            </a:outerShdw>
          </a:effectLst>
        </p:spPr>
        <p:txBody>
          <a:bodyPr vert="horz" wrap="square" lIns="104397" tIns="59399" rIns="104397" bIns="59399" anchor="ctr" anchorCtr="1" compatLnSpc="0">
            <a:noAutofit/>
          </a:bodyPr>
          <a:lstStyle/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u="none" strike="noStrike" kern="1200" cap="none" spc="-150" baseline="0" dirty="0">
                <a:solidFill>
                  <a:srgbClr val="000000"/>
                </a:solidFill>
                <a:uFillTx/>
                <a:latin typeface="Futura"/>
                <a:ea typeface="Lato" panose="020F0502020204030204" pitchFamily="34" charset="0"/>
                <a:cs typeface="Lato" panose="020F0502020204030204" pitchFamily="34" charset="0"/>
              </a:rPr>
              <a:t>Иванко Диана</a:t>
            </a:r>
          </a:p>
          <a:p>
            <a:pPr marL="0" marR="0" lvl="0" indent="0" algn="ct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u="none" strike="noStrike" kern="1200" cap="none" spc="-150" baseline="0" dirty="0">
                <a:solidFill>
                  <a:srgbClr val="000000"/>
                </a:solidFill>
                <a:uFillTx/>
                <a:latin typeface="Futura"/>
                <a:ea typeface="Lato" panose="020F0502020204030204" pitchFamily="34" charset="0"/>
                <a:cs typeface="Lato" panose="020F0502020204030204" pitchFamily="34" charset="0"/>
              </a:rPr>
              <a:t>Презентация</a:t>
            </a:r>
          </a:p>
        </p:txBody>
      </p:sp>
      <p:sp>
        <p:nvSpPr>
          <p:cNvPr id="3" name="Freeform: Shape 7">
            <a:extLst>
              <a:ext uri="{FF2B5EF4-FFF2-40B4-BE49-F238E27FC236}">
                <a16:creationId xmlns:a16="http://schemas.microsoft.com/office/drawing/2014/main" id="{8F313AF4-78A8-8C69-3ED3-A08B5819EB36}"/>
              </a:ext>
            </a:extLst>
          </p:cNvPr>
          <p:cNvSpPr/>
          <p:nvPr/>
        </p:nvSpPr>
        <p:spPr>
          <a:xfrm>
            <a:off x="7219583" y="987081"/>
            <a:ext cx="2651162" cy="152507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DD2D"/>
          </a:solidFill>
          <a:ln w="29160" cap="flat">
            <a:noFill/>
            <a:prstDash val="solid"/>
            <a:miter/>
          </a:ln>
          <a:effectLst>
            <a:outerShdw dist="71783" dir="2700000" algn="tl">
              <a:srgbClr val="808080">
                <a:alpha val="40000"/>
              </a:srgbClr>
            </a:outerShdw>
          </a:effectLst>
        </p:spPr>
        <p:txBody>
          <a:bodyPr vert="horz" wrap="square" lIns="104397" tIns="59399" rIns="104397" bIns="59399" anchor="ctr" anchorCtr="1" compatLnSpc="0">
            <a:noAutofit/>
          </a:bodyPr>
          <a:lstStyle/>
          <a:p>
            <a:pPr lvl="0" algn="ctr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spc="-150" dirty="0">
                <a:solidFill>
                  <a:srgbClr val="000000"/>
                </a:solidFill>
                <a:latin typeface="Futura"/>
                <a:ea typeface="Noto Sans SC" pitchFamily="2"/>
                <a:cs typeface="Lucida Sans" pitchFamily="2"/>
              </a:rPr>
              <a:t>Побережный Александр</a:t>
            </a:r>
          </a:p>
          <a:p>
            <a:pPr lvl="0" algn="ctr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spc="-150" dirty="0">
                <a:solidFill>
                  <a:srgbClr val="000000"/>
                </a:solidFill>
                <a:latin typeface="Futura"/>
                <a:ea typeface="Noto Sans SC" pitchFamily="2"/>
                <a:cs typeface="Lucida Sans" pitchFamily="2"/>
              </a:rPr>
              <a:t>Защита</a:t>
            </a:r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AB1BCD5-0F77-60F7-8EA9-946CC4E883CE}"/>
              </a:ext>
            </a:extLst>
          </p:cNvPr>
          <p:cNvSpPr/>
          <p:nvPr/>
        </p:nvSpPr>
        <p:spPr>
          <a:xfrm>
            <a:off x="1177679" y="3499240"/>
            <a:ext cx="2651162" cy="152507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DD2D"/>
          </a:solidFill>
          <a:ln w="29160" cap="flat">
            <a:noFill/>
            <a:prstDash val="solid"/>
            <a:miter/>
          </a:ln>
          <a:effectLst>
            <a:outerShdw dist="71783" dir="2700000" algn="tl">
              <a:srgbClr val="808080">
                <a:alpha val="40000"/>
              </a:srgbClr>
            </a:outerShdw>
          </a:effectLst>
        </p:spPr>
        <p:txBody>
          <a:bodyPr vert="horz" wrap="square" lIns="104397" tIns="59399" rIns="104397" bIns="59399" anchor="ctr" anchorCtr="1" compatLnSpc="0">
            <a:noAutofit/>
          </a:bodyPr>
          <a:lstStyle/>
          <a:p>
            <a:pPr lvl="0" algn="ctr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spc="-150" dirty="0">
                <a:solidFill>
                  <a:srgbClr val="000000"/>
                </a:solidFill>
                <a:latin typeface="Futura"/>
                <a:ea typeface="Noto Sans SC" pitchFamily="2"/>
                <a:cs typeface="Lucida Sans" pitchFamily="2"/>
              </a:rPr>
              <a:t>Самарцев Александр</a:t>
            </a:r>
          </a:p>
          <a:p>
            <a:pPr lvl="0" algn="ctr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spc="-150" dirty="0" err="1">
                <a:solidFill>
                  <a:srgbClr val="000000"/>
                </a:solidFill>
                <a:latin typeface="Futura"/>
                <a:ea typeface="Noto Sans SC" pitchFamily="2"/>
                <a:cs typeface="Lucida Sans" pitchFamily="2"/>
              </a:rPr>
              <a:t>Backend</a:t>
            </a:r>
            <a:endParaRPr lang="ru-RU" sz="2400" spc="-150" dirty="0">
              <a:solidFill>
                <a:srgbClr val="000000"/>
              </a:solidFill>
              <a:latin typeface="Futura"/>
              <a:ea typeface="Noto Sans SC" pitchFamily="2"/>
              <a:cs typeface="Lucida Sans" pitchFamily="2"/>
            </a:endParaRPr>
          </a:p>
        </p:txBody>
      </p:sp>
      <p:sp>
        <p:nvSpPr>
          <p:cNvPr id="11" name="Freeform: Shape 7">
            <a:extLst>
              <a:ext uri="{FF2B5EF4-FFF2-40B4-BE49-F238E27FC236}">
                <a16:creationId xmlns:a16="http://schemas.microsoft.com/office/drawing/2014/main" id="{FE7F1B70-EBA9-4F25-3B84-7CF71EE8ECC5}"/>
              </a:ext>
            </a:extLst>
          </p:cNvPr>
          <p:cNvSpPr/>
          <p:nvPr/>
        </p:nvSpPr>
        <p:spPr>
          <a:xfrm>
            <a:off x="4206876" y="3499240"/>
            <a:ext cx="2651162" cy="152507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DD2D"/>
          </a:solidFill>
          <a:ln w="29160" cap="flat">
            <a:noFill/>
            <a:prstDash val="solid"/>
            <a:miter/>
          </a:ln>
          <a:effectLst>
            <a:outerShdw dist="71783" dir="2700000" algn="tl">
              <a:srgbClr val="808080">
                <a:alpha val="40000"/>
              </a:srgbClr>
            </a:outerShdw>
          </a:effectLst>
        </p:spPr>
        <p:txBody>
          <a:bodyPr vert="horz" wrap="square" lIns="104397" tIns="59399" rIns="104397" bIns="59399" anchor="ctr" anchorCtr="1" compatLnSpc="0">
            <a:noAutofit/>
          </a:bodyPr>
          <a:lstStyle/>
          <a:p>
            <a:pPr lvl="0" algn="ctr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spc="-150" dirty="0">
                <a:solidFill>
                  <a:srgbClr val="000000"/>
                </a:solidFill>
                <a:latin typeface="Futura"/>
                <a:ea typeface="Noto Sans SC" pitchFamily="2"/>
                <a:cs typeface="Lucida Sans" pitchFamily="2"/>
              </a:rPr>
              <a:t>Андреева Анна</a:t>
            </a:r>
          </a:p>
          <a:p>
            <a:pPr lvl="0" algn="ctr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spc="-150" dirty="0" err="1">
                <a:solidFill>
                  <a:srgbClr val="000000"/>
                </a:solidFill>
                <a:latin typeface="Futura"/>
                <a:ea typeface="Noto Sans SC" pitchFamily="2"/>
                <a:cs typeface="Lucida Sans" pitchFamily="2"/>
              </a:rPr>
              <a:t>Frontend</a:t>
            </a:r>
            <a:endParaRPr lang="ru-RU" sz="2400" spc="-150" dirty="0">
              <a:solidFill>
                <a:srgbClr val="000000"/>
              </a:solidFill>
              <a:latin typeface="Futura"/>
              <a:ea typeface="Noto Sans SC" pitchFamily="2"/>
              <a:cs typeface="Lucida Sans" pitchFamily="2"/>
            </a:endParaRPr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915952D3-F478-2397-D407-FCEE95909220}"/>
              </a:ext>
            </a:extLst>
          </p:cNvPr>
          <p:cNvSpPr/>
          <p:nvPr/>
        </p:nvSpPr>
        <p:spPr>
          <a:xfrm>
            <a:off x="7219583" y="3499242"/>
            <a:ext cx="2651162" cy="152507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FDD2D"/>
          </a:solidFill>
          <a:ln w="29160" cap="flat">
            <a:noFill/>
            <a:prstDash val="solid"/>
            <a:miter/>
          </a:ln>
          <a:effectLst>
            <a:outerShdw dist="71783" dir="2700000" algn="tl">
              <a:srgbClr val="808080">
                <a:alpha val="40000"/>
              </a:srgbClr>
            </a:outerShdw>
          </a:effectLst>
        </p:spPr>
        <p:txBody>
          <a:bodyPr vert="horz" wrap="square" lIns="104397" tIns="59399" rIns="104397" bIns="59399" anchor="ctr" anchorCtr="1" compatLnSpc="0">
            <a:noAutofit/>
          </a:bodyPr>
          <a:lstStyle/>
          <a:p>
            <a:pPr lvl="0" algn="ctr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spc="-150" dirty="0">
                <a:solidFill>
                  <a:srgbClr val="000000"/>
                </a:solidFill>
                <a:latin typeface="Futura"/>
                <a:ea typeface="Noto Sans SC" pitchFamily="2"/>
                <a:cs typeface="Lucida Sans" pitchFamily="2"/>
              </a:rPr>
              <a:t>Прокошева Мария</a:t>
            </a:r>
          </a:p>
          <a:p>
            <a:pPr lvl="0" algn="ctr" hangingPunct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2400" spc="-150" dirty="0">
                <a:solidFill>
                  <a:srgbClr val="000000"/>
                </a:solidFill>
                <a:latin typeface="Futura"/>
                <a:ea typeface="Noto Sans SC" pitchFamily="2"/>
                <a:cs typeface="Lucida Sans" pitchFamily="2"/>
              </a:rPr>
              <a:t>Дизайн</a:t>
            </a:r>
          </a:p>
        </p:txBody>
      </p:sp>
    </p:spTree>
    <p:extLst>
      <p:ext uri="{BB962C8B-B14F-4D97-AF65-F5344CB8AC3E}">
        <p14:creationId xmlns:p14="http://schemas.microsoft.com/office/powerpoint/2010/main" val="92192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AB267-09A1-F021-DAEA-652B21764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1">
            <a:extLst>
              <a:ext uri="{FF2B5EF4-FFF2-40B4-BE49-F238E27FC236}">
                <a16:creationId xmlns:a16="http://schemas.microsoft.com/office/drawing/2014/main" id="{85F80072-777A-9C8E-A32E-A5FE1B1FDD28}"/>
              </a:ext>
            </a:extLst>
          </p:cNvPr>
          <p:cNvSpPr/>
          <p:nvPr/>
        </p:nvSpPr>
        <p:spPr>
          <a:xfrm>
            <a:off x="-1" y="-2"/>
            <a:ext cx="1259997" cy="5670002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+- f3 0 f2"/>
              <a:gd name="f7" fmla="*/ f6 1 21600"/>
              <a:gd name="f8" fmla="*/ f2 1 f7"/>
              <a:gd name="f9" fmla="*/ f3 1 f7"/>
              <a:gd name="f10" fmla="*/ f8 f4 1"/>
              <a:gd name="f11" fmla="*/ f9 f4 1"/>
              <a:gd name="f12" fmla="*/ f9 f5 1"/>
              <a:gd name="f13" fmla="*/ f8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0" t="f13" r="f11" b="f12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E0E1E3"/>
          </a:solidFill>
          <a:ln w="0" cap="flat">
            <a:noFill/>
            <a:prstDash val="solid"/>
            <a:miter/>
          </a:ln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Noto Sans SC" pitchFamily="2"/>
              <a:cs typeface="Lucida Sans" pitchFamily="2"/>
            </a:endParaRP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DA12182D-0D48-D3CD-BB83-697DB87EB315}"/>
              </a:ext>
            </a:extLst>
          </p:cNvPr>
          <p:cNvGrpSpPr/>
          <p:nvPr/>
        </p:nvGrpSpPr>
        <p:grpSpPr>
          <a:xfrm>
            <a:off x="302342" y="-1"/>
            <a:ext cx="9778283" cy="5670003"/>
            <a:chOff x="333027" y="152400"/>
            <a:chExt cx="10171591" cy="5670003"/>
          </a:xfrm>
          <a:effectLst/>
        </p:grpSpPr>
        <p:sp>
          <p:nvSpPr>
            <p:cNvPr id="19" name="Freeform: Shape 2">
              <a:extLst>
                <a:ext uri="{FF2B5EF4-FFF2-40B4-BE49-F238E27FC236}">
                  <a16:creationId xmlns:a16="http://schemas.microsoft.com/office/drawing/2014/main" id="{323CB789-9FE7-7123-F073-C162CA89D5DD}"/>
                </a:ext>
              </a:extLst>
            </p:cNvPr>
            <p:cNvSpPr/>
            <p:nvPr/>
          </p:nvSpPr>
          <p:spPr>
            <a:xfrm>
              <a:off x="333027" y="152400"/>
              <a:ext cx="10143992" cy="5670002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chemeClr val="bg1"/>
            </a:solidFill>
            <a:ln w="0" cap="flat">
              <a:solidFill>
                <a:srgbClr val="3465A4">
                  <a:alpha val="0"/>
                </a:srgbClr>
              </a:solidFill>
              <a:prstDash val="solid"/>
              <a:miter/>
            </a:ln>
            <a:effectLst>
              <a:outerShdw blurRad="2667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0004" tIns="44997" rIns="90004" bIns="44997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1800" b="0" i="0" u="none" strike="noStrike" kern="1200" cap="none" spc="0" baseline="0" dirty="0">
                <a:solidFill>
                  <a:srgbClr val="000000"/>
                </a:solidFill>
                <a:uFillTx/>
                <a:latin typeface="Liberation Sans" pitchFamily="18"/>
                <a:ea typeface="Noto Sans SC" pitchFamily="2"/>
                <a:cs typeface="Lucida Sans" pitchFamily="2"/>
              </a:endParaRPr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5A502FD5-03AA-FF22-6A76-94735D3ACAFA}"/>
                </a:ext>
              </a:extLst>
            </p:cNvPr>
            <p:cNvSpPr/>
            <p:nvPr/>
          </p:nvSpPr>
          <p:spPr>
            <a:xfrm>
              <a:off x="6528122" y="152400"/>
              <a:ext cx="3976496" cy="56700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99C96DC-757E-871C-7CE4-20AD734643AB}"/>
              </a:ext>
            </a:extLst>
          </p:cNvPr>
          <p:cNvSpPr txBox="1"/>
          <p:nvPr/>
        </p:nvSpPr>
        <p:spPr>
          <a:xfrm>
            <a:off x="2705672" y="420483"/>
            <a:ext cx="5782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latin typeface="Futura"/>
              </a:rPr>
              <a:t>ПРОБЛЕМАТИКА</a:t>
            </a:r>
            <a:endParaRPr lang="ru-RU" sz="3200" dirty="0">
              <a:latin typeface="Futura"/>
            </a:endParaRP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859A1629-8086-D880-FAA0-097FD33E96A4}"/>
              </a:ext>
            </a:extLst>
          </p:cNvPr>
          <p:cNvSpPr/>
          <p:nvPr/>
        </p:nvSpPr>
        <p:spPr>
          <a:xfrm>
            <a:off x="2111850" y="1557661"/>
            <a:ext cx="220505" cy="1007517"/>
          </a:xfrm>
          <a:prstGeom prst="roundRect">
            <a:avLst/>
          </a:prstGeom>
          <a:solidFill>
            <a:srgbClr val="FDDB2D"/>
          </a:solidFill>
          <a:ln>
            <a:solidFill>
              <a:srgbClr val="FFDD2D"/>
            </a:solidFill>
          </a:ln>
          <a:effectLst>
            <a:outerShdw blurRad="50800" dist="381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AD5BA2-A386-D83D-55F4-4616992E0BBA}"/>
              </a:ext>
            </a:extLst>
          </p:cNvPr>
          <p:cNvSpPr txBox="1"/>
          <p:nvPr/>
        </p:nvSpPr>
        <p:spPr>
          <a:xfrm>
            <a:off x="2616163" y="1769031"/>
            <a:ext cx="59660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spc="-150" dirty="0">
                <a:latin typeface="Futura"/>
              </a:rPr>
              <a:t>Неопределённый порядок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B97AE2-26FE-8AEC-6246-E91ABDD15E4D}"/>
              </a:ext>
            </a:extLst>
          </p:cNvPr>
          <p:cNvSpPr txBox="1"/>
          <p:nvPr/>
        </p:nvSpPr>
        <p:spPr>
          <a:xfrm>
            <a:off x="2620726" y="2990396"/>
            <a:ext cx="59614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spc="-150" dirty="0">
                <a:latin typeface="Futura"/>
              </a:rPr>
              <a:t>Трудности для организаторов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9CFEBB1-65FA-C5B9-E266-EA3DC09692EC}"/>
              </a:ext>
            </a:extLst>
          </p:cNvPr>
          <p:cNvSpPr/>
          <p:nvPr/>
        </p:nvSpPr>
        <p:spPr>
          <a:xfrm>
            <a:off x="2111850" y="2779026"/>
            <a:ext cx="220505" cy="1007517"/>
          </a:xfrm>
          <a:prstGeom prst="roundRect">
            <a:avLst/>
          </a:prstGeom>
          <a:solidFill>
            <a:srgbClr val="FDDB2D"/>
          </a:solidFill>
          <a:ln>
            <a:solidFill>
              <a:srgbClr val="FFDD2D"/>
            </a:solidFill>
          </a:ln>
          <a:effectLst>
            <a:outerShdw blurRad="50800" dist="381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ECA07C57-6881-ECF5-54CB-5CC6CD4F03F3}"/>
              </a:ext>
            </a:extLst>
          </p:cNvPr>
          <p:cNvSpPr/>
          <p:nvPr/>
        </p:nvSpPr>
        <p:spPr>
          <a:xfrm>
            <a:off x="2111850" y="4000391"/>
            <a:ext cx="220505" cy="1007517"/>
          </a:xfrm>
          <a:prstGeom prst="roundRect">
            <a:avLst/>
          </a:prstGeom>
          <a:solidFill>
            <a:srgbClr val="FDDB2D"/>
          </a:solidFill>
          <a:ln>
            <a:solidFill>
              <a:srgbClr val="FFDD2D"/>
            </a:solidFill>
          </a:ln>
          <a:effectLst>
            <a:outerShdw blurRad="50800" dist="38100" dir="10800000" algn="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586B4F-765A-4246-980A-09093164191A}"/>
              </a:ext>
            </a:extLst>
          </p:cNvPr>
          <p:cNvSpPr txBox="1"/>
          <p:nvPr/>
        </p:nvSpPr>
        <p:spPr>
          <a:xfrm>
            <a:off x="2616164" y="4211761"/>
            <a:ext cx="59614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spc="-150" dirty="0">
                <a:latin typeface="Futura"/>
              </a:rPr>
              <a:t>Лишние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261625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31973-A2E2-C3CB-F945-ED52ADEC3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221F62C1-A08D-E968-2919-03C7AF5EA63A}"/>
              </a:ext>
            </a:extLst>
          </p:cNvPr>
          <p:cNvSpPr/>
          <p:nvPr/>
        </p:nvSpPr>
        <p:spPr>
          <a:xfrm>
            <a:off x="4508787" y="163627"/>
            <a:ext cx="5389915" cy="5389915"/>
          </a:xfrm>
          <a:prstGeom prst="ellipse">
            <a:avLst/>
          </a:prstGeom>
          <a:solidFill>
            <a:srgbClr val="FFDD2D"/>
          </a:solidFill>
          <a:ln>
            <a:noFill/>
          </a:ln>
          <a:effectLst>
            <a:outerShdw blurRad="114300" dist="381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B671027-C63C-3439-2DDA-7EDD373B2961}"/>
              </a:ext>
            </a:extLst>
          </p:cNvPr>
          <p:cNvGrpSpPr/>
          <p:nvPr/>
        </p:nvGrpSpPr>
        <p:grpSpPr>
          <a:xfrm rot="900311">
            <a:off x="6410284" y="-224703"/>
            <a:ext cx="3910804" cy="6112250"/>
            <a:chOff x="5092471" y="-188893"/>
            <a:chExt cx="4248443" cy="6639950"/>
          </a:xfrm>
        </p:grpSpPr>
        <p:pic>
          <p:nvPicPr>
            <p:cNvPr id="5" name="Рисунок 4" descr="Изображение выглядит как снимок экрана, Мобильный телефон, смартфон&#10;&#10;Содержимое, созданное искусственным интеллектом, может быть неверным.">
              <a:extLst>
                <a:ext uri="{FF2B5EF4-FFF2-40B4-BE49-F238E27FC236}">
                  <a16:creationId xmlns:a16="http://schemas.microsoft.com/office/drawing/2014/main" id="{8E10662B-CAE0-1BDB-D2AA-45B49E41C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2471" y="-188893"/>
              <a:ext cx="4248443" cy="6639950"/>
            </a:xfrm>
            <a:prstGeom prst="rect">
              <a:avLst/>
            </a:prstGeom>
          </p:spPr>
        </p:pic>
        <p:sp>
          <p:nvSpPr>
            <p:cNvPr id="7" name="Полилиния: фигура 6">
              <a:extLst>
                <a:ext uri="{FF2B5EF4-FFF2-40B4-BE49-F238E27FC236}">
                  <a16:creationId xmlns:a16="http://schemas.microsoft.com/office/drawing/2014/main" id="{8FC104B8-EA73-694C-4123-722A1B6EF26D}"/>
                </a:ext>
              </a:extLst>
            </p:cNvPr>
            <p:cNvSpPr/>
            <p:nvPr/>
          </p:nvSpPr>
          <p:spPr>
            <a:xfrm>
              <a:off x="5928145" y="546297"/>
              <a:ext cx="2316254" cy="4860080"/>
            </a:xfrm>
            <a:custGeom>
              <a:avLst/>
              <a:gdLst>
                <a:gd name="connsiteX0" fmla="*/ 1722441 w 1896114"/>
                <a:gd name="connsiteY0" fmla="*/ 3978521 h 3978521"/>
                <a:gd name="connsiteX1" fmla="*/ 1722436 w 1896114"/>
                <a:gd name="connsiteY1" fmla="*/ 3978520 h 3978521"/>
                <a:gd name="connsiteX2" fmla="*/ 1580088 w 1896114"/>
                <a:gd name="connsiteY2" fmla="*/ 3978520 h 3978521"/>
                <a:gd name="connsiteX3" fmla="*/ 1557022 w 1896114"/>
                <a:gd name="connsiteY3" fmla="*/ 3978520 h 3978521"/>
                <a:gd name="connsiteX4" fmla="*/ 343219 w 1896114"/>
                <a:gd name="connsiteY4" fmla="*/ 3978520 h 3978521"/>
                <a:gd name="connsiteX5" fmla="*/ 316027 w 1896114"/>
                <a:gd name="connsiteY5" fmla="*/ 3978520 h 3978521"/>
                <a:gd name="connsiteX6" fmla="*/ 173674 w 1896114"/>
                <a:gd name="connsiteY6" fmla="*/ 3978520 h 3978521"/>
                <a:gd name="connsiteX7" fmla="*/ 173673 w 1896114"/>
                <a:gd name="connsiteY7" fmla="*/ 3978520 h 3978521"/>
                <a:gd name="connsiteX8" fmla="*/ 0 w 1896114"/>
                <a:gd name="connsiteY8" fmla="*/ 3796592 h 3978521"/>
                <a:gd name="connsiteX9" fmla="*/ 2754 w 1896114"/>
                <a:gd name="connsiteY9" fmla="*/ 3782305 h 3978521"/>
                <a:gd name="connsiteX10" fmla="*/ 1 w 1896114"/>
                <a:gd name="connsiteY10" fmla="*/ 3782305 h 3978521"/>
                <a:gd name="connsiteX11" fmla="*/ 1 w 1896114"/>
                <a:gd name="connsiteY11" fmla="*/ 3647050 h 3978521"/>
                <a:gd name="connsiteX12" fmla="*/ 2 w 1896114"/>
                <a:gd name="connsiteY12" fmla="*/ 3647050 h 3978521"/>
                <a:gd name="connsiteX13" fmla="*/ 2 w 1896114"/>
                <a:gd name="connsiteY13" fmla="*/ 2867876 h 3978521"/>
                <a:gd name="connsiteX14" fmla="*/ 1 w 1896114"/>
                <a:gd name="connsiteY14" fmla="*/ 2867866 h 3978521"/>
                <a:gd name="connsiteX15" fmla="*/ 1 w 1896114"/>
                <a:gd name="connsiteY15" fmla="*/ 316026 h 3978521"/>
                <a:gd name="connsiteX16" fmla="*/ 2 w 1896114"/>
                <a:gd name="connsiteY16" fmla="*/ 316018 h 3978521"/>
                <a:gd name="connsiteX17" fmla="*/ 2 w 1896114"/>
                <a:gd name="connsiteY17" fmla="*/ 181939 h 3978521"/>
                <a:gd name="connsiteX18" fmla="*/ 0 w 1896114"/>
                <a:gd name="connsiteY18" fmla="*/ 181928 h 3978521"/>
                <a:gd name="connsiteX19" fmla="*/ 106072 w 1896114"/>
                <a:gd name="connsiteY19" fmla="*/ 14297 h 3978521"/>
                <a:gd name="connsiteX20" fmla="*/ 169547 w 1896114"/>
                <a:gd name="connsiteY20" fmla="*/ 873 h 3978521"/>
                <a:gd name="connsiteX21" fmla="*/ 169547 w 1896114"/>
                <a:gd name="connsiteY21" fmla="*/ 1 h 3978521"/>
                <a:gd name="connsiteX22" fmla="*/ 173668 w 1896114"/>
                <a:gd name="connsiteY22" fmla="*/ 1 h 3978521"/>
                <a:gd name="connsiteX23" fmla="*/ 173673 w 1896114"/>
                <a:gd name="connsiteY23" fmla="*/ 0 h 3978521"/>
                <a:gd name="connsiteX24" fmla="*/ 173678 w 1896114"/>
                <a:gd name="connsiteY24" fmla="*/ 1 h 3978521"/>
                <a:gd name="connsiteX25" fmla="*/ 316026 w 1896114"/>
                <a:gd name="connsiteY25" fmla="*/ 1 h 3978521"/>
                <a:gd name="connsiteX26" fmla="*/ 339092 w 1896114"/>
                <a:gd name="connsiteY26" fmla="*/ 1 h 3978521"/>
                <a:gd name="connsiteX27" fmla="*/ 1552895 w 1896114"/>
                <a:gd name="connsiteY27" fmla="*/ 1 h 3978521"/>
                <a:gd name="connsiteX28" fmla="*/ 1580087 w 1896114"/>
                <a:gd name="connsiteY28" fmla="*/ 1 h 3978521"/>
                <a:gd name="connsiteX29" fmla="*/ 1722440 w 1896114"/>
                <a:gd name="connsiteY29" fmla="*/ 1 h 3978521"/>
                <a:gd name="connsiteX30" fmla="*/ 1722441 w 1896114"/>
                <a:gd name="connsiteY30" fmla="*/ 1 h 3978521"/>
                <a:gd name="connsiteX31" fmla="*/ 1896114 w 1896114"/>
                <a:gd name="connsiteY31" fmla="*/ 181929 h 3978521"/>
                <a:gd name="connsiteX32" fmla="*/ 1893360 w 1896114"/>
                <a:gd name="connsiteY32" fmla="*/ 196216 h 3978521"/>
                <a:gd name="connsiteX33" fmla="*/ 1896113 w 1896114"/>
                <a:gd name="connsiteY33" fmla="*/ 196216 h 3978521"/>
                <a:gd name="connsiteX34" fmla="*/ 1896113 w 1896114"/>
                <a:gd name="connsiteY34" fmla="*/ 331471 h 3978521"/>
                <a:gd name="connsiteX35" fmla="*/ 1896112 w 1896114"/>
                <a:gd name="connsiteY35" fmla="*/ 331471 h 3978521"/>
                <a:gd name="connsiteX36" fmla="*/ 1896112 w 1896114"/>
                <a:gd name="connsiteY36" fmla="*/ 1110645 h 3978521"/>
                <a:gd name="connsiteX37" fmla="*/ 1896113 w 1896114"/>
                <a:gd name="connsiteY37" fmla="*/ 1110655 h 3978521"/>
                <a:gd name="connsiteX38" fmla="*/ 1896113 w 1896114"/>
                <a:gd name="connsiteY38" fmla="*/ 3662495 h 3978521"/>
                <a:gd name="connsiteX39" fmla="*/ 1896112 w 1896114"/>
                <a:gd name="connsiteY39" fmla="*/ 3662503 h 3978521"/>
                <a:gd name="connsiteX40" fmla="*/ 1896112 w 1896114"/>
                <a:gd name="connsiteY40" fmla="*/ 3796582 h 3978521"/>
                <a:gd name="connsiteX41" fmla="*/ 1896114 w 1896114"/>
                <a:gd name="connsiteY41" fmla="*/ 3796593 h 3978521"/>
                <a:gd name="connsiteX42" fmla="*/ 1790042 w 1896114"/>
                <a:gd name="connsiteY42" fmla="*/ 3964224 h 3978521"/>
                <a:gd name="connsiteX43" fmla="*/ 1726567 w 1896114"/>
                <a:gd name="connsiteY43" fmla="*/ 3977648 h 3978521"/>
                <a:gd name="connsiteX44" fmla="*/ 1726567 w 1896114"/>
                <a:gd name="connsiteY44" fmla="*/ 3978520 h 3978521"/>
                <a:gd name="connsiteX45" fmla="*/ 1722446 w 1896114"/>
                <a:gd name="connsiteY45" fmla="*/ 3978520 h 397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896114" h="3978521">
                  <a:moveTo>
                    <a:pt x="1722441" y="3978521"/>
                  </a:moveTo>
                  <a:lnTo>
                    <a:pt x="1722436" y="3978520"/>
                  </a:lnTo>
                  <a:lnTo>
                    <a:pt x="1580088" y="3978520"/>
                  </a:lnTo>
                  <a:lnTo>
                    <a:pt x="1557022" y="3978520"/>
                  </a:lnTo>
                  <a:lnTo>
                    <a:pt x="343219" y="3978520"/>
                  </a:lnTo>
                  <a:lnTo>
                    <a:pt x="316027" y="3978520"/>
                  </a:lnTo>
                  <a:lnTo>
                    <a:pt x="173674" y="3978520"/>
                  </a:lnTo>
                  <a:lnTo>
                    <a:pt x="173673" y="3978520"/>
                  </a:lnTo>
                  <a:cubicBezTo>
                    <a:pt x="77756" y="3978520"/>
                    <a:pt x="0" y="3897068"/>
                    <a:pt x="0" y="3796592"/>
                  </a:cubicBezTo>
                  <a:lnTo>
                    <a:pt x="2754" y="3782305"/>
                  </a:lnTo>
                  <a:lnTo>
                    <a:pt x="1" y="3782305"/>
                  </a:lnTo>
                  <a:lnTo>
                    <a:pt x="1" y="3647050"/>
                  </a:lnTo>
                  <a:lnTo>
                    <a:pt x="2" y="3647050"/>
                  </a:lnTo>
                  <a:lnTo>
                    <a:pt x="2" y="2867876"/>
                  </a:lnTo>
                  <a:lnTo>
                    <a:pt x="1" y="2867866"/>
                  </a:lnTo>
                  <a:lnTo>
                    <a:pt x="1" y="316026"/>
                  </a:lnTo>
                  <a:lnTo>
                    <a:pt x="2" y="316018"/>
                  </a:lnTo>
                  <a:lnTo>
                    <a:pt x="2" y="181939"/>
                  </a:lnTo>
                  <a:lnTo>
                    <a:pt x="0" y="181928"/>
                  </a:lnTo>
                  <a:cubicBezTo>
                    <a:pt x="0" y="106571"/>
                    <a:pt x="43738" y="41915"/>
                    <a:pt x="106072" y="14297"/>
                  </a:cubicBezTo>
                  <a:lnTo>
                    <a:pt x="169547" y="873"/>
                  </a:lnTo>
                  <a:lnTo>
                    <a:pt x="169547" y="1"/>
                  </a:lnTo>
                  <a:lnTo>
                    <a:pt x="173668" y="1"/>
                  </a:lnTo>
                  <a:lnTo>
                    <a:pt x="173673" y="0"/>
                  </a:lnTo>
                  <a:lnTo>
                    <a:pt x="173678" y="1"/>
                  </a:lnTo>
                  <a:lnTo>
                    <a:pt x="316026" y="1"/>
                  </a:lnTo>
                  <a:lnTo>
                    <a:pt x="339092" y="1"/>
                  </a:lnTo>
                  <a:lnTo>
                    <a:pt x="1552895" y="1"/>
                  </a:lnTo>
                  <a:lnTo>
                    <a:pt x="1580087" y="1"/>
                  </a:lnTo>
                  <a:lnTo>
                    <a:pt x="1722440" y="1"/>
                  </a:lnTo>
                  <a:lnTo>
                    <a:pt x="1722441" y="1"/>
                  </a:lnTo>
                  <a:cubicBezTo>
                    <a:pt x="1818358" y="1"/>
                    <a:pt x="1896114" y="81453"/>
                    <a:pt x="1896114" y="181929"/>
                  </a:cubicBezTo>
                  <a:lnTo>
                    <a:pt x="1893360" y="196216"/>
                  </a:lnTo>
                  <a:lnTo>
                    <a:pt x="1896113" y="196216"/>
                  </a:lnTo>
                  <a:lnTo>
                    <a:pt x="1896113" y="331471"/>
                  </a:lnTo>
                  <a:lnTo>
                    <a:pt x="1896112" y="331471"/>
                  </a:lnTo>
                  <a:lnTo>
                    <a:pt x="1896112" y="1110645"/>
                  </a:lnTo>
                  <a:lnTo>
                    <a:pt x="1896113" y="1110655"/>
                  </a:lnTo>
                  <a:lnTo>
                    <a:pt x="1896113" y="3662495"/>
                  </a:lnTo>
                  <a:lnTo>
                    <a:pt x="1896112" y="3662503"/>
                  </a:lnTo>
                  <a:lnTo>
                    <a:pt x="1896112" y="3796582"/>
                  </a:lnTo>
                  <a:lnTo>
                    <a:pt x="1896114" y="3796593"/>
                  </a:lnTo>
                  <a:cubicBezTo>
                    <a:pt x="1896114" y="3871950"/>
                    <a:pt x="1852376" y="3936606"/>
                    <a:pt x="1790042" y="3964224"/>
                  </a:cubicBezTo>
                  <a:lnTo>
                    <a:pt x="1726567" y="3977648"/>
                  </a:lnTo>
                  <a:lnTo>
                    <a:pt x="1726567" y="3978520"/>
                  </a:lnTo>
                  <a:lnTo>
                    <a:pt x="1722446" y="397852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B2DA7A62-01A0-03A7-C713-039C689D3BA9}"/>
              </a:ext>
            </a:extLst>
          </p:cNvPr>
          <p:cNvGrpSpPr/>
          <p:nvPr/>
        </p:nvGrpSpPr>
        <p:grpSpPr>
          <a:xfrm>
            <a:off x="4320777" y="-62295"/>
            <a:ext cx="4000404" cy="6252288"/>
            <a:chOff x="5092471" y="-188893"/>
            <a:chExt cx="4248443" cy="6639950"/>
          </a:xfrm>
        </p:grpSpPr>
        <p:pic>
          <p:nvPicPr>
            <p:cNvPr id="21" name="Рисунок 20" descr="Изображение выглядит как снимок экрана, Мобильный телефон, смартфон&#10;&#10;Содержимое, созданное искусственным интеллектом, может быть неверным.">
              <a:extLst>
                <a:ext uri="{FF2B5EF4-FFF2-40B4-BE49-F238E27FC236}">
                  <a16:creationId xmlns:a16="http://schemas.microsoft.com/office/drawing/2014/main" id="{D4329058-6953-2325-D5F0-26E4BCF97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2471" y="-188893"/>
              <a:ext cx="4248443" cy="6639950"/>
            </a:xfrm>
            <a:prstGeom prst="rect">
              <a:avLst/>
            </a:prstGeom>
          </p:spPr>
        </p:pic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2C0346C3-228F-288B-55B1-5266A2D6939F}"/>
                </a:ext>
              </a:extLst>
            </p:cNvPr>
            <p:cNvSpPr/>
            <p:nvPr/>
          </p:nvSpPr>
          <p:spPr>
            <a:xfrm>
              <a:off x="5928145" y="546297"/>
              <a:ext cx="2316254" cy="4860080"/>
            </a:xfrm>
            <a:custGeom>
              <a:avLst/>
              <a:gdLst>
                <a:gd name="connsiteX0" fmla="*/ 1722441 w 1896114"/>
                <a:gd name="connsiteY0" fmla="*/ 3978521 h 3978521"/>
                <a:gd name="connsiteX1" fmla="*/ 1722436 w 1896114"/>
                <a:gd name="connsiteY1" fmla="*/ 3978520 h 3978521"/>
                <a:gd name="connsiteX2" fmla="*/ 1580088 w 1896114"/>
                <a:gd name="connsiteY2" fmla="*/ 3978520 h 3978521"/>
                <a:gd name="connsiteX3" fmla="*/ 1557022 w 1896114"/>
                <a:gd name="connsiteY3" fmla="*/ 3978520 h 3978521"/>
                <a:gd name="connsiteX4" fmla="*/ 343219 w 1896114"/>
                <a:gd name="connsiteY4" fmla="*/ 3978520 h 3978521"/>
                <a:gd name="connsiteX5" fmla="*/ 316027 w 1896114"/>
                <a:gd name="connsiteY5" fmla="*/ 3978520 h 3978521"/>
                <a:gd name="connsiteX6" fmla="*/ 173674 w 1896114"/>
                <a:gd name="connsiteY6" fmla="*/ 3978520 h 3978521"/>
                <a:gd name="connsiteX7" fmla="*/ 173673 w 1896114"/>
                <a:gd name="connsiteY7" fmla="*/ 3978520 h 3978521"/>
                <a:gd name="connsiteX8" fmla="*/ 0 w 1896114"/>
                <a:gd name="connsiteY8" fmla="*/ 3796592 h 3978521"/>
                <a:gd name="connsiteX9" fmla="*/ 2754 w 1896114"/>
                <a:gd name="connsiteY9" fmla="*/ 3782305 h 3978521"/>
                <a:gd name="connsiteX10" fmla="*/ 1 w 1896114"/>
                <a:gd name="connsiteY10" fmla="*/ 3782305 h 3978521"/>
                <a:gd name="connsiteX11" fmla="*/ 1 w 1896114"/>
                <a:gd name="connsiteY11" fmla="*/ 3647050 h 3978521"/>
                <a:gd name="connsiteX12" fmla="*/ 2 w 1896114"/>
                <a:gd name="connsiteY12" fmla="*/ 3647050 h 3978521"/>
                <a:gd name="connsiteX13" fmla="*/ 2 w 1896114"/>
                <a:gd name="connsiteY13" fmla="*/ 2867876 h 3978521"/>
                <a:gd name="connsiteX14" fmla="*/ 1 w 1896114"/>
                <a:gd name="connsiteY14" fmla="*/ 2867866 h 3978521"/>
                <a:gd name="connsiteX15" fmla="*/ 1 w 1896114"/>
                <a:gd name="connsiteY15" fmla="*/ 316026 h 3978521"/>
                <a:gd name="connsiteX16" fmla="*/ 2 w 1896114"/>
                <a:gd name="connsiteY16" fmla="*/ 316018 h 3978521"/>
                <a:gd name="connsiteX17" fmla="*/ 2 w 1896114"/>
                <a:gd name="connsiteY17" fmla="*/ 181939 h 3978521"/>
                <a:gd name="connsiteX18" fmla="*/ 0 w 1896114"/>
                <a:gd name="connsiteY18" fmla="*/ 181928 h 3978521"/>
                <a:gd name="connsiteX19" fmla="*/ 106072 w 1896114"/>
                <a:gd name="connsiteY19" fmla="*/ 14297 h 3978521"/>
                <a:gd name="connsiteX20" fmla="*/ 169547 w 1896114"/>
                <a:gd name="connsiteY20" fmla="*/ 873 h 3978521"/>
                <a:gd name="connsiteX21" fmla="*/ 169547 w 1896114"/>
                <a:gd name="connsiteY21" fmla="*/ 1 h 3978521"/>
                <a:gd name="connsiteX22" fmla="*/ 173668 w 1896114"/>
                <a:gd name="connsiteY22" fmla="*/ 1 h 3978521"/>
                <a:gd name="connsiteX23" fmla="*/ 173673 w 1896114"/>
                <a:gd name="connsiteY23" fmla="*/ 0 h 3978521"/>
                <a:gd name="connsiteX24" fmla="*/ 173678 w 1896114"/>
                <a:gd name="connsiteY24" fmla="*/ 1 h 3978521"/>
                <a:gd name="connsiteX25" fmla="*/ 316026 w 1896114"/>
                <a:gd name="connsiteY25" fmla="*/ 1 h 3978521"/>
                <a:gd name="connsiteX26" fmla="*/ 339092 w 1896114"/>
                <a:gd name="connsiteY26" fmla="*/ 1 h 3978521"/>
                <a:gd name="connsiteX27" fmla="*/ 1552895 w 1896114"/>
                <a:gd name="connsiteY27" fmla="*/ 1 h 3978521"/>
                <a:gd name="connsiteX28" fmla="*/ 1580087 w 1896114"/>
                <a:gd name="connsiteY28" fmla="*/ 1 h 3978521"/>
                <a:gd name="connsiteX29" fmla="*/ 1722440 w 1896114"/>
                <a:gd name="connsiteY29" fmla="*/ 1 h 3978521"/>
                <a:gd name="connsiteX30" fmla="*/ 1722441 w 1896114"/>
                <a:gd name="connsiteY30" fmla="*/ 1 h 3978521"/>
                <a:gd name="connsiteX31" fmla="*/ 1896114 w 1896114"/>
                <a:gd name="connsiteY31" fmla="*/ 181929 h 3978521"/>
                <a:gd name="connsiteX32" fmla="*/ 1893360 w 1896114"/>
                <a:gd name="connsiteY32" fmla="*/ 196216 h 3978521"/>
                <a:gd name="connsiteX33" fmla="*/ 1896113 w 1896114"/>
                <a:gd name="connsiteY33" fmla="*/ 196216 h 3978521"/>
                <a:gd name="connsiteX34" fmla="*/ 1896113 w 1896114"/>
                <a:gd name="connsiteY34" fmla="*/ 331471 h 3978521"/>
                <a:gd name="connsiteX35" fmla="*/ 1896112 w 1896114"/>
                <a:gd name="connsiteY35" fmla="*/ 331471 h 3978521"/>
                <a:gd name="connsiteX36" fmla="*/ 1896112 w 1896114"/>
                <a:gd name="connsiteY36" fmla="*/ 1110645 h 3978521"/>
                <a:gd name="connsiteX37" fmla="*/ 1896113 w 1896114"/>
                <a:gd name="connsiteY37" fmla="*/ 1110655 h 3978521"/>
                <a:gd name="connsiteX38" fmla="*/ 1896113 w 1896114"/>
                <a:gd name="connsiteY38" fmla="*/ 3662495 h 3978521"/>
                <a:gd name="connsiteX39" fmla="*/ 1896112 w 1896114"/>
                <a:gd name="connsiteY39" fmla="*/ 3662503 h 3978521"/>
                <a:gd name="connsiteX40" fmla="*/ 1896112 w 1896114"/>
                <a:gd name="connsiteY40" fmla="*/ 3796582 h 3978521"/>
                <a:gd name="connsiteX41" fmla="*/ 1896114 w 1896114"/>
                <a:gd name="connsiteY41" fmla="*/ 3796593 h 3978521"/>
                <a:gd name="connsiteX42" fmla="*/ 1790042 w 1896114"/>
                <a:gd name="connsiteY42" fmla="*/ 3964224 h 3978521"/>
                <a:gd name="connsiteX43" fmla="*/ 1726567 w 1896114"/>
                <a:gd name="connsiteY43" fmla="*/ 3977648 h 3978521"/>
                <a:gd name="connsiteX44" fmla="*/ 1726567 w 1896114"/>
                <a:gd name="connsiteY44" fmla="*/ 3978520 h 3978521"/>
                <a:gd name="connsiteX45" fmla="*/ 1722446 w 1896114"/>
                <a:gd name="connsiteY45" fmla="*/ 3978520 h 397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896114" h="3978521">
                  <a:moveTo>
                    <a:pt x="1722441" y="3978521"/>
                  </a:moveTo>
                  <a:lnTo>
                    <a:pt x="1722436" y="3978520"/>
                  </a:lnTo>
                  <a:lnTo>
                    <a:pt x="1580088" y="3978520"/>
                  </a:lnTo>
                  <a:lnTo>
                    <a:pt x="1557022" y="3978520"/>
                  </a:lnTo>
                  <a:lnTo>
                    <a:pt x="343219" y="3978520"/>
                  </a:lnTo>
                  <a:lnTo>
                    <a:pt x="316027" y="3978520"/>
                  </a:lnTo>
                  <a:lnTo>
                    <a:pt x="173674" y="3978520"/>
                  </a:lnTo>
                  <a:lnTo>
                    <a:pt x="173673" y="3978520"/>
                  </a:lnTo>
                  <a:cubicBezTo>
                    <a:pt x="77756" y="3978520"/>
                    <a:pt x="0" y="3897068"/>
                    <a:pt x="0" y="3796592"/>
                  </a:cubicBezTo>
                  <a:lnTo>
                    <a:pt x="2754" y="3782305"/>
                  </a:lnTo>
                  <a:lnTo>
                    <a:pt x="1" y="3782305"/>
                  </a:lnTo>
                  <a:lnTo>
                    <a:pt x="1" y="3647050"/>
                  </a:lnTo>
                  <a:lnTo>
                    <a:pt x="2" y="3647050"/>
                  </a:lnTo>
                  <a:lnTo>
                    <a:pt x="2" y="2867876"/>
                  </a:lnTo>
                  <a:lnTo>
                    <a:pt x="1" y="2867866"/>
                  </a:lnTo>
                  <a:lnTo>
                    <a:pt x="1" y="316026"/>
                  </a:lnTo>
                  <a:lnTo>
                    <a:pt x="2" y="316018"/>
                  </a:lnTo>
                  <a:lnTo>
                    <a:pt x="2" y="181939"/>
                  </a:lnTo>
                  <a:lnTo>
                    <a:pt x="0" y="181928"/>
                  </a:lnTo>
                  <a:cubicBezTo>
                    <a:pt x="0" y="106571"/>
                    <a:pt x="43738" y="41915"/>
                    <a:pt x="106072" y="14297"/>
                  </a:cubicBezTo>
                  <a:lnTo>
                    <a:pt x="169547" y="873"/>
                  </a:lnTo>
                  <a:lnTo>
                    <a:pt x="169547" y="1"/>
                  </a:lnTo>
                  <a:lnTo>
                    <a:pt x="173668" y="1"/>
                  </a:lnTo>
                  <a:lnTo>
                    <a:pt x="173673" y="0"/>
                  </a:lnTo>
                  <a:lnTo>
                    <a:pt x="173678" y="1"/>
                  </a:lnTo>
                  <a:lnTo>
                    <a:pt x="316026" y="1"/>
                  </a:lnTo>
                  <a:lnTo>
                    <a:pt x="339092" y="1"/>
                  </a:lnTo>
                  <a:lnTo>
                    <a:pt x="1552895" y="1"/>
                  </a:lnTo>
                  <a:lnTo>
                    <a:pt x="1580087" y="1"/>
                  </a:lnTo>
                  <a:lnTo>
                    <a:pt x="1722440" y="1"/>
                  </a:lnTo>
                  <a:lnTo>
                    <a:pt x="1722441" y="1"/>
                  </a:lnTo>
                  <a:cubicBezTo>
                    <a:pt x="1818358" y="1"/>
                    <a:pt x="1896114" y="81453"/>
                    <a:pt x="1896114" y="181929"/>
                  </a:cubicBezTo>
                  <a:lnTo>
                    <a:pt x="1893360" y="196216"/>
                  </a:lnTo>
                  <a:lnTo>
                    <a:pt x="1896113" y="196216"/>
                  </a:lnTo>
                  <a:lnTo>
                    <a:pt x="1896113" y="331471"/>
                  </a:lnTo>
                  <a:lnTo>
                    <a:pt x="1896112" y="331471"/>
                  </a:lnTo>
                  <a:lnTo>
                    <a:pt x="1896112" y="1110645"/>
                  </a:lnTo>
                  <a:lnTo>
                    <a:pt x="1896113" y="1110655"/>
                  </a:lnTo>
                  <a:lnTo>
                    <a:pt x="1896113" y="3662495"/>
                  </a:lnTo>
                  <a:lnTo>
                    <a:pt x="1896112" y="3662503"/>
                  </a:lnTo>
                  <a:lnTo>
                    <a:pt x="1896112" y="3796582"/>
                  </a:lnTo>
                  <a:lnTo>
                    <a:pt x="1896114" y="3796593"/>
                  </a:lnTo>
                  <a:cubicBezTo>
                    <a:pt x="1896114" y="3871950"/>
                    <a:pt x="1852376" y="3936606"/>
                    <a:pt x="1790042" y="3964224"/>
                  </a:cubicBezTo>
                  <a:lnTo>
                    <a:pt x="1726567" y="3977648"/>
                  </a:lnTo>
                  <a:lnTo>
                    <a:pt x="1726567" y="3978520"/>
                  </a:lnTo>
                  <a:lnTo>
                    <a:pt x="1722446" y="397852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dirty="0"/>
            </a:p>
          </p:txBody>
        </p: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CC3E33E6-DC43-96E1-1E10-3D7208616BA9}"/>
              </a:ext>
            </a:extLst>
          </p:cNvPr>
          <p:cNvGrpSpPr/>
          <p:nvPr/>
        </p:nvGrpSpPr>
        <p:grpSpPr>
          <a:xfrm>
            <a:off x="-194618" y="-357536"/>
            <a:ext cx="4378213" cy="6842769"/>
            <a:chOff x="682284" y="-329955"/>
            <a:chExt cx="4248443" cy="6639950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grpSpPr>
        <p:pic>
          <p:nvPicPr>
            <p:cNvPr id="44" name="Рисунок 43" descr="Изображение выглядит как снимок экрана, Мобильный телефон, смартфон&#10;&#10;Содержимое, созданное искусственным интеллектом, может быть неверным.">
              <a:extLst>
                <a:ext uri="{FF2B5EF4-FFF2-40B4-BE49-F238E27FC236}">
                  <a16:creationId xmlns:a16="http://schemas.microsoft.com/office/drawing/2014/main" id="{4E4CDE7F-85F4-3732-DF6E-3E602AA29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284" y="-329955"/>
              <a:ext cx="4248443" cy="6639950"/>
            </a:xfrm>
            <a:prstGeom prst="rect">
              <a:avLst/>
            </a:prstGeom>
          </p:spPr>
        </p:pic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593B6131-B4FF-EF4E-CD49-FEC76565280E}"/>
                </a:ext>
              </a:extLst>
            </p:cNvPr>
            <p:cNvSpPr/>
            <p:nvPr/>
          </p:nvSpPr>
          <p:spPr>
            <a:xfrm>
              <a:off x="1517958" y="405235"/>
              <a:ext cx="2316254" cy="4860080"/>
            </a:xfrm>
            <a:custGeom>
              <a:avLst/>
              <a:gdLst>
                <a:gd name="connsiteX0" fmla="*/ 1722441 w 1896114"/>
                <a:gd name="connsiteY0" fmla="*/ 3978521 h 3978521"/>
                <a:gd name="connsiteX1" fmla="*/ 1722436 w 1896114"/>
                <a:gd name="connsiteY1" fmla="*/ 3978520 h 3978521"/>
                <a:gd name="connsiteX2" fmla="*/ 1580088 w 1896114"/>
                <a:gd name="connsiteY2" fmla="*/ 3978520 h 3978521"/>
                <a:gd name="connsiteX3" fmla="*/ 1557022 w 1896114"/>
                <a:gd name="connsiteY3" fmla="*/ 3978520 h 3978521"/>
                <a:gd name="connsiteX4" fmla="*/ 343219 w 1896114"/>
                <a:gd name="connsiteY4" fmla="*/ 3978520 h 3978521"/>
                <a:gd name="connsiteX5" fmla="*/ 316027 w 1896114"/>
                <a:gd name="connsiteY5" fmla="*/ 3978520 h 3978521"/>
                <a:gd name="connsiteX6" fmla="*/ 173674 w 1896114"/>
                <a:gd name="connsiteY6" fmla="*/ 3978520 h 3978521"/>
                <a:gd name="connsiteX7" fmla="*/ 173673 w 1896114"/>
                <a:gd name="connsiteY7" fmla="*/ 3978520 h 3978521"/>
                <a:gd name="connsiteX8" fmla="*/ 0 w 1896114"/>
                <a:gd name="connsiteY8" fmla="*/ 3796592 h 3978521"/>
                <a:gd name="connsiteX9" fmla="*/ 2754 w 1896114"/>
                <a:gd name="connsiteY9" fmla="*/ 3782305 h 3978521"/>
                <a:gd name="connsiteX10" fmla="*/ 1 w 1896114"/>
                <a:gd name="connsiteY10" fmla="*/ 3782305 h 3978521"/>
                <a:gd name="connsiteX11" fmla="*/ 1 w 1896114"/>
                <a:gd name="connsiteY11" fmla="*/ 3647050 h 3978521"/>
                <a:gd name="connsiteX12" fmla="*/ 2 w 1896114"/>
                <a:gd name="connsiteY12" fmla="*/ 3647050 h 3978521"/>
                <a:gd name="connsiteX13" fmla="*/ 2 w 1896114"/>
                <a:gd name="connsiteY13" fmla="*/ 2867876 h 3978521"/>
                <a:gd name="connsiteX14" fmla="*/ 1 w 1896114"/>
                <a:gd name="connsiteY14" fmla="*/ 2867866 h 3978521"/>
                <a:gd name="connsiteX15" fmla="*/ 1 w 1896114"/>
                <a:gd name="connsiteY15" fmla="*/ 316026 h 3978521"/>
                <a:gd name="connsiteX16" fmla="*/ 2 w 1896114"/>
                <a:gd name="connsiteY16" fmla="*/ 316018 h 3978521"/>
                <a:gd name="connsiteX17" fmla="*/ 2 w 1896114"/>
                <a:gd name="connsiteY17" fmla="*/ 181939 h 3978521"/>
                <a:gd name="connsiteX18" fmla="*/ 0 w 1896114"/>
                <a:gd name="connsiteY18" fmla="*/ 181928 h 3978521"/>
                <a:gd name="connsiteX19" fmla="*/ 106072 w 1896114"/>
                <a:gd name="connsiteY19" fmla="*/ 14297 h 3978521"/>
                <a:gd name="connsiteX20" fmla="*/ 169547 w 1896114"/>
                <a:gd name="connsiteY20" fmla="*/ 873 h 3978521"/>
                <a:gd name="connsiteX21" fmla="*/ 169547 w 1896114"/>
                <a:gd name="connsiteY21" fmla="*/ 1 h 3978521"/>
                <a:gd name="connsiteX22" fmla="*/ 173668 w 1896114"/>
                <a:gd name="connsiteY22" fmla="*/ 1 h 3978521"/>
                <a:gd name="connsiteX23" fmla="*/ 173673 w 1896114"/>
                <a:gd name="connsiteY23" fmla="*/ 0 h 3978521"/>
                <a:gd name="connsiteX24" fmla="*/ 173678 w 1896114"/>
                <a:gd name="connsiteY24" fmla="*/ 1 h 3978521"/>
                <a:gd name="connsiteX25" fmla="*/ 316026 w 1896114"/>
                <a:gd name="connsiteY25" fmla="*/ 1 h 3978521"/>
                <a:gd name="connsiteX26" fmla="*/ 339092 w 1896114"/>
                <a:gd name="connsiteY26" fmla="*/ 1 h 3978521"/>
                <a:gd name="connsiteX27" fmla="*/ 1552895 w 1896114"/>
                <a:gd name="connsiteY27" fmla="*/ 1 h 3978521"/>
                <a:gd name="connsiteX28" fmla="*/ 1580087 w 1896114"/>
                <a:gd name="connsiteY28" fmla="*/ 1 h 3978521"/>
                <a:gd name="connsiteX29" fmla="*/ 1722440 w 1896114"/>
                <a:gd name="connsiteY29" fmla="*/ 1 h 3978521"/>
                <a:gd name="connsiteX30" fmla="*/ 1722441 w 1896114"/>
                <a:gd name="connsiteY30" fmla="*/ 1 h 3978521"/>
                <a:gd name="connsiteX31" fmla="*/ 1896114 w 1896114"/>
                <a:gd name="connsiteY31" fmla="*/ 181929 h 3978521"/>
                <a:gd name="connsiteX32" fmla="*/ 1893360 w 1896114"/>
                <a:gd name="connsiteY32" fmla="*/ 196216 h 3978521"/>
                <a:gd name="connsiteX33" fmla="*/ 1896113 w 1896114"/>
                <a:gd name="connsiteY33" fmla="*/ 196216 h 3978521"/>
                <a:gd name="connsiteX34" fmla="*/ 1896113 w 1896114"/>
                <a:gd name="connsiteY34" fmla="*/ 331471 h 3978521"/>
                <a:gd name="connsiteX35" fmla="*/ 1896112 w 1896114"/>
                <a:gd name="connsiteY35" fmla="*/ 331471 h 3978521"/>
                <a:gd name="connsiteX36" fmla="*/ 1896112 w 1896114"/>
                <a:gd name="connsiteY36" fmla="*/ 1110645 h 3978521"/>
                <a:gd name="connsiteX37" fmla="*/ 1896113 w 1896114"/>
                <a:gd name="connsiteY37" fmla="*/ 1110655 h 3978521"/>
                <a:gd name="connsiteX38" fmla="*/ 1896113 w 1896114"/>
                <a:gd name="connsiteY38" fmla="*/ 3662495 h 3978521"/>
                <a:gd name="connsiteX39" fmla="*/ 1896112 w 1896114"/>
                <a:gd name="connsiteY39" fmla="*/ 3662503 h 3978521"/>
                <a:gd name="connsiteX40" fmla="*/ 1896112 w 1896114"/>
                <a:gd name="connsiteY40" fmla="*/ 3796582 h 3978521"/>
                <a:gd name="connsiteX41" fmla="*/ 1896114 w 1896114"/>
                <a:gd name="connsiteY41" fmla="*/ 3796593 h 3978521"/>
                <a:gd name="connsiteX42" fmla="*/ 1790042 w 1896114"/>
                <a:gd name="connsiteY42" fmla="*/ 3964224 h 3978521"/>
                <a:gd name="connsiteX43" fmla="*/ 1726567 w 1896114"/>
                <a:gd name="connsiteY43" fmla="*/ 3977648 h 3978521"/>
                <a:gd name="connsiteX44" fmla="*/ 1726567 w 1896114"/>
                <a:gd name="connsiteY44" fmla="*/ 3978520 h 3978521"/>
                <a:gd name="connsiteX45" fmla="*/ 1722446 w 1896114"/>
                <a:gd name="connsiteY45" fmla="*/ 3978520 h 397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896114" h="3978521">
                  <a:moveTo>
                    <a:pt x="1722441" y="3978521"/>
                  </a:moveTo>
                  <a:lnTo>
                    <a:pt x="1722436" y="3978520"/>
                  </a:lnTo>
                  <a:lnTo>
                    <a:pt x="1580088" y="3978520"/>
                  </a:lnTo>
                  <a:lnTo>
                    <a:pt x="1557022" y="3978520"/>
                  </a:lnTo>
                  <a:lnTo>
                    <a:pt x="343219" y="3978520"/>
                  </a:lnTo>
                  <a:lnTo>
                    <a:pt x="316027" y="3978520"/>
                  </a:lnTo>
                  <a:lnTo>
                    <a:pt x="173674" y="3978520"/>
                  </a:lnTo>
                  <a:lnTo>
                    <a:pt x="173673" y="3978520"/>
                  </a:lnTo>
                  <a:cubicBezTo>
                    <a:pt x="77756" y="3978520"/>
                    <a:pt x="0" y="3897068"/>
                    <a:pt x="0" y="3796592"/>
                  </a:cubicBezTo>
                  <a:lnTo>
                    <a:pt x="2754" y="3782305"/>
                  </a:lnTo>
                  <a:lnTo>
                    <a:pt x="1" y="3782305"/>
                  </a:lnTo>
                  <a:lnTo>
                    <a:pt x="1" y="3647050"/>
                  </a:lnTo>
                  <a:lnTo>
                    <a:pt x="2" y="3647050"/>
                  </a:lnTo>
                  <a:lnTo>
                    <a:pt x="2" y="2867876"/>
                  </a:lnTo>
                  <a:lnTo>
                    <a:pt x="1" y="2867866"/>
                  </a:lnTo>
                  <a:lnTo>
                    <a:pt x="1" y="316026"/>
                  </a:lnTo>
                  <a:lnTo>
                    <a:pt x="2" y="316018"/>
                  </a:lnTo>
                  <a:lnTo>
                    <a:pt x="2" y="181939"/>
                  </a:lnTo>
                  <a:lnTo>
                    <a:pt x="0" y="181928"/>
                  </a:lnTo>
                  <a:cubicBezTo>
                    <a:pt x="0" y="106571"/>
                    <a:pt x="43738" y="41915"/>
                    <a:pt x="106072" y="14297"/>
                  </a:cubicBezTo>
                  <a:lnTo>
                    <a:pt x="169547" y="873"/>
                  </a:lnTo>
                  <a:lnTo>
                    <a:pt x="169547" y="1"/>
                  </a:lnTo>
                  <a:lnTo>
                    <a:pt x="173668" y="1"/>
                  </a:lnTo>
                  <a:lnTo>
                    <a:pt x="173673" y="0"/>
                  </a:lnTo>
                  <a:lnTo>
                    <a:pt x="173678" y="1"/>
                  </a:lnTo>
                  <a:lnTo>
                    <a:pt x="316026" y="1"/>
                  </a:lnTo>
                  <a:lnTo>
                    <a:pt x="339092" y="1"/>
                  </a:lnTo>
                  <a:lnTo>
                    <a:pt x="1552895" y="1"/>
                  </a:lnTo>
                  <a:lnTo>
                    <a:pt x="1580087" y="1"/>
                  </a:lnTo>
                  <a:lnTo>
                    <a:pt x="1722440" y="1"/>
                  </a:lnTo>
                  <a:lnTo>
                    <a:pt x="1722441" y="1"/>
                  </a:lnTo>
                  <a:cubicBezTo>
                    <a:pt x="1818358" y="1"/>
                    <a:pt x="1896114" y="81453"/>
                    <a:pt x="1896114" y="181929"/>
                  </a:cubicBezTo>
                  <a:lnTo>
                    <a:pt x="1893360" y="196216"/>
                  </a:lnTo>
                  <a:lnTo>
                    <a:pt x="1896113" y="196216"/>
                  </a:lnTo>
                  <a:lnTo>
                    <a:pt x="1896113" y="331471"/>
                  </a:lnTo>
                  <a:lnTo>
                    <a:pt x="1896112" y="331471"/>
                  </a:lnTo>
                  <a:lnTo>
                    <a:pt x="1896112" y="1110645"/>
                  </a:lnTo>
                  <a:lnTo>
                    <a:pt x="1896113" y="1110655"/>
                  </a:lnTo>
                  <a:lnTo>
                    <a:pt x="1896113" y="3662495"/>
                  </a:lnTo>
                  <a:lnTo>
                    <a:pt x="1896112" y="3662503"/>
                  </a:lnTo>
                  <a:lnTo>
                    <a:pt x="1896112" y="3796582"/>
                  </a:lnTo>
                  <a:lnTo>
                    <a:pt x="1896114" y="3796593"/>
                  </a:lnTo>
                  <a:cubicBezTo>
                    <a:pt x="1896114" y="3871950"/>
                    <a:pt x="1852376" y="3936606"/>
                    <a:pt x="1790042" y="3964224"/>
                  </a:cubicBezTo>
                  <a:lnTo>
                    <a:pt x="1726567" y="3977648"/>
                  </a:lnTo>
                  <a:lnTo>
                    <a:pt x="1726567" y="3978520"/>
                  </a:lnTo>
                  <a:lnTo>
                    <a:pt x="1722446" y="397852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dirty="0"/>
            </a:p>
          </p:txBody>
        </p:sp>
      </p:grpSp>
      <p:pic>
        <p:nvPicPr>
          <p:cNvPr id="32" name="Рисунок 31" descr="Изображение выглядит как круг, снимок экрана, черный, График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DDC5DBD-4AC2-A537-8CB8-C76A985D67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365113" y="2414892"/>
            <a:ext cx="1006492" cy="100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8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3CC8F1AB-D629-E0CC-62DC-259B7F29A114}"/>
              </a:ext>
            </a:extLst>
          </p:cNvPr>
          <p:cNvGrpSpPr/>
          <p:nvPr/>
        </p:nvGrpSpPr>
        <p:grpSpPr>
          <a:xfrm>
            <a:off x="5660023" y="-266804"/>
            <a:ext cx="4617374" cy="6927030"/>
            <a:chOff x="6300789" y="0"/>
            <a:chExt cx="3779839" cy="5670550"/>
          </a:xfrm>
        </p:grpSpPr>
        <p:sp>
          <p:nvSpPr>
            <p:cNvPr id="20" name="Полилиния: фигура 19">
              <a:extLst>
                <a:ext uri="{FF2B5EF4-FFF2-40B4-BE49-F238E27FC236}">
                  <a16:creationId xmlns:a16="http://schemas.microsoft.com/office/drawing/2014/main" id="{CBE989B2-E05E-D5A9-F1FC-A26D8B31F516}"/>
                </a:ext>
              </a:extLst>
            </p:cNvPr>
            <p:cNvSpPr/>
            <p:nvPr/>
          </p:nvSpPr>
          <p:spPr>
            <a:xfrm>
              <a:off x="7095173" y="482671"/>
              <a:ext cx="1896114" cy="3978521"/>
            </a:xfrm>
            <a:custGeom>
              <a:avLst/>
              <a:gdLst>
                <a:gd name="connsiteX0" fmla="*/ 1722441 w 1896114"/>
                <a:gd name="connsiteY0" fmla="*/ 3978521 h 3978521"/>
                <a:gd name="connsiteX1" fmla="*/ 1722436 w 1896114"/>
                <a:gd name="connsiteY1" fmla="*/ 3978520 h 3978521"/>
                <a:gd name="connsiteX2" fmla="*/ 1580088 w 1896114"/>
                <a:gd name="connsiteY2" fmla="*/ 3978520 h 3978521"/>
                <a:gd name="connsiteX3" fmla="*/ 1557022 w 1896114"/>
                <a:gd name="connsiteY3" fmla="*/ 3978520 h 3978521"/>
                <a:gd name="connsiteX4" fmla="*/ 343219 w 1896114"/>
                <a:gd name="connsiteY4" fmla="*/ 3978520 h 3978521"/>
                <a:gd name="connsiteX5" fmla="*/ 316027 w 1896114"/>
                <a:gd name="connsiteY5" fmla="*/ 3978520 h 3978521"/>
                <a:gd name="connsiteX6" fmla="*/ 173674 w 1896114"/>
                <a:gd name="connsiteY6" fmla="*/ 3978520 h 3978521"/>
                <a:gd name="connsiteX7" fmla="*/ 173673 w 1896114"/>
                <a:gd name="connsiteY7" fmla="*/ 3978520 h 3978521"/>
                <a:gd name="connsiteX8" fmla="*/ 0 w 1896114"/>
                <a:gd name="connsiteY8" fmla="*/ 3796592 h 3978521"/>
                <a:gd name="connsiteX9" fmla="*/ 2754 w 1896114"/>
                <a:gd name="connsiteY9" fmla="*/ 3782305 h 3978521"/>
                <a:gd name="connsiteX10" fmla="*/ 1 w 1896114"/>
                <a:gd name="connsiteY10" fmla="*/ 3782305 h 3978521"/>
                <a:gd name="connsiteX11" fmla="*/ 1 w 1896114"/>
                <a:gd name="connsiteY11" fmla="*/ 3647050 h 3978521"/>
                <a:gd name="connsiteX12" fmla="*/ 2 w 1896114"/>
                <a:gd name="connsiteY12" fmla="*/ 3647050 h 3978521"/>
                <a:gd name="connsiteX13" fmla="*/ 2 w 1896114"/>
                <a:gd name="connsiteY13" fmla="*/ 2867876 h 3978521"/>
                <a:gd name="connsiteX14" fmla="*/ 1 w 1896114"/>
                <a:gd name="connsiteY14" fmla="*/ 2867866 h 3978521"/>
                <a:gd name="connsiteX15" fmla="*/ 1 w 1896114"/>
                <a:gd name="connsiteY15" fmla="*/ 316026 h 3978521"/>
                <a:gd name="connsiteX16" fmla="*/ 2 w 1896114"/>
                <a:gd name="connsiteY16" fmla="*/ 316018 h 3978521"/>
                <a:gd name="connsiteX17" fmla="*/ 2 w 1896114"/>
                <a:gd name="connsiteY17" fmla="*/ 181939 h 3978521"/>
                <a:gd name="connsiteX18" fmla="*/ 0 w 1896114"/>
                <a:gd name="connsiteY18" fmla="*/ 181928 h 3978521"/>
                <a:gd name="connsiteX19" fmla="*/ 106072 w 1896114"/>
                <a:gd name="connsiteY19" fmla="*/ 14297 h 3978521"/>
                <a:gd name="connsiteX20" fmla="*/ 169547 w 1896114"/>
                <a:gd name="connsiteY20" fmla="*/ 873 h 3978521"/>
                <a:gd name="connsiteX21" fmla="*/ 169547 w 1896114"/>
                <a:gd name="connsiteY21" fmla="*/ 1 h 3978521"/>
                <a:gd name="connsiteX22" fmla="*/ 173668 w 1896114"/>
                <a:gd name="connsiteY22" fmla="*/ 1 h 3978521"/>
                <a:gd name="connsiteX23" fmla="*/ 173673 w 1896114"/>
                <a:gd name="connsiteY23" fmla="*/ 0 h 3978521"/>
                <a:gd name="connsiteX24" fmla="*/ 173678 w 1896114"/>
                <a:gd name="connsiteY24" fmla="*/ 1 h 3978521"/>
                <a:gd name="connsiteX25" fmla="*/ 316026 w 1896114"/>
                <a:gd name="connsiteY25" fmla="*/ 1 h 3978521"/>
                <a:gd name="connsiteX26" fmla="*/ 339092 w 1896114"/>
                <a:gd name="connsiteY26" fmla="*/ 1 h 3978521"/>
                <a:gd name="connsiteX27" fmla="*/ 1552895 w 1896114"/>
                <a:gd name="connsiteY27" fmla="*/ 1 h 3978521"/>
                <a:gd name="connsiteX28" fmla="*/ 1580087 w 1896114"/>
                <a:gd name="connsiteY28" fmla="*/ 1 h 3978521"/>
                <a:gd name="connsiteX29" fmla="*/ 1722440 w 1896114"/>
                <a:gd name="connsiteY29" fmla="*/ 1 h 3978521"/>
                <a:gd name="connsiteX30" fmla="*/ 1722441 w 1896114"/>
                <a:gd name="connsiteY30" fmla="*/ 1 h 3978521"/>
                <a:gd name="connsiteX31" fmla="*/ 1896114 w 1896114"/>
                <a:gd name="connsiteY31" fmla="*/ 181929 h 3978521"/>
                <a:gd name="connsiteX32" fmla="*/ 1893360 w 1896114"/>
                <a:gd name="connsiteY32" fmla="*/ 196216 h 3978521"/>
                <a:gd name="connsiteX33" fmla="*/ 1896113 w 1896114"/>
                <a:gd name="connsiteY33" fmla="*/ 196216 h 3978521"/>
                <a:gd name="connsiteX34" fmla="*/ 1896113 w 1896114"/>
                <a:gd name="connsiteY34" fmla="*/ 331471 h 3978521"/>
                <a:gd name="connsiteX35" fmla="*/ 1896112 w 1896114"/>
                <a:gd name="connsiteY35" fmla="*/ 331471 h 3978521"/>
                <a:gd name="connsiteX36" fmla="*/ 1896112 w 1896114"/>
                <a:gd name="connsiteY36" fmla="*/ 1110645 h 3978521"/>
                <a:gd name="connsiteX37" fmla="*/ 1896113 w 1896114"/>
                <a:gd name="connsiteY37" fmla="*/ 1110655 h 3978521"/>
                <a:gd name="connsiteX38" fmla="*/ 1896113 w 1896114"/>
                <a:gd name="connsiteY38" fmla="*/ 3662495 h 3978521"/>
                <a:gd name="connsiteX39" fmla="*/ 1896112 w 1896114"/>
                <a:gd name="connsiteY39" fmla="*/ 3662503 h 3978521"/>
                <a:gd name="connsiteX40" fmla="*/ 1896112 w 1896114"/>
                <a:gd name="connsiteY40" fmla="*/ 3796582 h 3978521"/>
                <a:gd name="connsiteX41" fmla="*/ 1896114 w 1896114"/>
                <a:gd name="connsiteY41" fmla="*/ 3796593 h 3978521"/>
                <a:gd name="connsiteX42" fmla="*/ 1790042 w 1896114"/>
                <a:gd name="connsiteY42" fmla="*/ 3964224 h 3978521"/>
                <a:gd name="connsiteX43" fmla="*/ 1726567 w 1896114"/>
                <a:gd name="connsiteY43" fmla="*/ 3977648 h 3978521"/>
                <a:gd name="connsiteX44" fmla="*/ 1726567 w 1896114"/>
                <a:gd name="connsiteY44" fmla="*/ 3978520 h 3978521"/>
                <a:gd name="connsiteX45" fmla="*/ 1722446 w 1896114"/>
                <a:gd name="connsiteY45" fmla="*/ 3978520 h 397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896114" h="3978521">
                  <a:moveTo>
                    <a:pt x="1722441" y="3978521"/>
                  </a:moveTo>
                  <a:lnTo>
                    <a:pt x="1722436" y="3978520"/>
                  </a:lnTo>
                  <a:lnTo>
                    <a:pt x="1580088" y="3978520"/>
                  </a:lnTo>
                  <a:lnTo>
                    <a:pt x="1557022" y="3978520"/>
                  </a:lnTo>
                  <a:lnTo>
                    <a:pt x="343219" y="3978520"/>
                  </a:lnTo>
                  <a:lnTo>
                    <a:pt x="316027" y="3978520"/>
                  </a:lnTo>
                  <a:lnTo>
                    <a:pt x="173674" y="3978520"/>
                  </a:lnTo>
                  <a:lnTo>
                    <a:pt x="173673" y="3978520"/>
                  </a:lnTo>
                  <a:cubicBezTo>
                    <a:pt x="77756" y="3978520"/>
                    <a:pt x="0" y="3897068"/>
                    <a:pt x="0" y="3796592"/>
                  </a:cubicBezTo>
                  <a:lnTo>
                    <a:pt x="2754" y="3782305"/>
                  </a:lnTo>
                  <a:lnTo>
                    <a:pt x="1" y="3782305"/>
                  </a:lnTo>
                  <a:lnTo>
                    <a:pt x="1" y="3647050"/>
                  </a:lnTo>
                  <a:lnTo>
                    <a:pt x="2" y="3647050"/>
                  </a:lnTo>
                  <a:lnTo>
                    <a:pt x="2" y="2867876"/>
                  </a:lnTo>
                  <a:lnTo>
                    <a:pt x="1" y="2867866"/>
                  </a:lnTo>
                  <a:lnTo>
                    <a:pt x="1" y="316026"/>
                  </a:lnTo>
                  <a:lnTo>
                    <a:pt x="2" y="316018"/>
                  </a:lnTo>
                  <a:lnTo>
                    <a:pt x="2" y="181939"/>
                  </a:lnTo>
                  <a:lnTo>
                    <a:pt x="0" y="181928"/>
                  </a:lnTo>
                  <a:cubicBezTo>
                    <a:pt x="0" y="106571"/>
                    <a:pt x="43738" y="41915"/>
                    <a:pt x="106072" y="14297"/>
                  </a:cubicBezTo>
                  <a:lnTo>
                    <a:pt x="169547" y="873"/>
                  </a:lnTo>
                  <a:lnTo>
                    <a:pt x="169547" y="1"/>
                  </a:lnTo>
                  <a:lnTo>
                    <a:pt x="173668" y="1"/>
                  </a:lnTo>
                  <a:lnTo>
                    <a:pt x="173673" y="0"/>
                  </a:lnTo>
                  <a:lnTo>
                    <a:pt x="173678" y="1"/>
                  </a:lnTo>
                  <a:lnTo>
                    <a:pt x="316026" y="1"/>
                  </a:lnTo>
                  <a:lnTo>
                    <a:pt x="339092" y="1"/>
                  </a:lnTo>
                  <a:lnTo>
                    <a:pt x="1552895" y="1"/>
                  </a:lnTo>
                  <a:lnTo>
                    <a:pt x="1580087" y="1"/>
                  </a:lnTo>
                  <a:lnTo>
                    <a:pt x="1722440" y="1"/>
                  </a:lnTo>
                  <a:lnTo>
                    <a:pt x="1722441" y="1"/>
                  </a:lnTo>
                  <a:cubicBezTo>
                    <a:pt x="1818358" y="1"/>
                    <a:pt x="1896114" y="81453"/>
                    <a:pt x="1896114" y="181929"/>
                  </a:cubicBezTo>
                  <a:lnTo>
                    <a:pt x="1893360" y="196216"/>
                  </a:lnTo>
                  <a:lnTo>
                    <a:pt x="1896113" y="196216"/>
                  </a:lnTo>
                  <a:lnTo>
                    <a:pt x="1896113" y="331471"/>
                  </a:lnTo>
                  <a:lnTo>
                    <a:pt x="1896112" y="331471"/>
                  </a:lnTo>
                  <a:lnTo>
                    <a:pt x="1896112" y="1110645"/>
                  </a:lnTo>
                  <a:lnTo>
                    <a:pt x="1896113" y="1110655"/>
                  </a:lnTo>
                  <a:lnTo>
                    <a:pt x="1896113" y="3662495"/>
                  </a:lnTo>
                  <a:lnTo>
                    <a:pt x="1896112" y="3662503"/>
                  </a:lnTo>
                  <a:lnTo>
                    <a:pt x="1896112" y="3796582"/>
                  </a:lnTo>
                  <a:lnTo>
                    <a:pt x="1896114" y="3796593"/>
                  </a:lnTo>
                  <a:cubicBezTo>
                    <a:pt x="1896114" y="3871950"/>
                    <a:pt x="1852376" y="3936606"/>
                    <a:pt x="1790042" y="3964224"/>
                  </a:cubicBezTo>
                  <a:lnTo>
                    <a:pt x="1726567" y="3977648"/>
                  </a:lnTo>
                  <a:lnTo>
                    <a:pt x="1726567" y="3978520"/>
                  </a:lnTo>
                  <a:lnTo>
                    <a:pt x="1722446" y="397852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ru-RU" dirty="0"/>
            </a:p>
          </p:txBody>
        </p:sp>
        <p:pic>
          <p:nvPicPr>
            <p:cNvPr id="40" name="Рисунок 39" descr="Сформированное изображение">
              <a:extLst>
                <a:ext uri="{FF2B5EF4-FFF2-40B4-BE49-F238E27FC236}">
                  <a16:creationId xmlns:a16="http://schemas.microsoft.com/office/drawing/2014/main" id="{1BC6C104-2E7C-3BF7-FA22-8F983E8C8B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789" y="0"/>
              <a:ext cx="3779839" cy="5670550"/>
            </a:xfrm>
            <a:custGeom>
              <a:avLst/>
              <a:gdLst>
                <a:gd name="connsiteX0" fmla="*/ 1096328 w 3779838"/>
                <a:gd name="connsiteY0" fmla="*/ 482953 h 5670550"/>
                <a:gd name="connsiteX1" fmla="*/ 1096328 w 3779838"/>
                <a:gd name="connsiteY1" fmla="*/ 525780 h 5670550"/>
                <a:gd name="connsiteX2" fmla="*/ 919163 w 3779838"/>
                <a:gd name="connsiteY2" fmla="*/ 525780 h 5670550"/>
                <a:gd name="connsiteX3" fmla="*/ 919163 w 3779838"/>
                <a:gd name="connsiteY3" fmla="*/ 666750 h 5670550"/>
                <a:gd name="connsiteX4" fmla="*/ 1096328 w 3779838"/>
                <a:gd name="connsiteY4" fmla="*/ 666750 h 5670550"/>
                <a:gd name="connsiteX5" fmla="*/ 1096328 w 3779838"/>
                <a:gd name="connsiteY5" fmla="*/ 717268 h 5670550"/>
                <a:gd name="connsiteX6" fmla="*/ 2399348 w 3779838"/>
                <a:gd name="connsiteY6" fmla="*/ 717268 h 5670550"/>
                <a:gd name="connsiteX7" fmla="*/ 2399348 w 3779838"/>
                <a:gd name="connsiteY7" fmla="*/ 678180 h 5670550"/>
                <a:gd name="connsiteX8" fmla="*/ 2618423 w 3779838"/>
                <a:gd name="connsiteY8" fmla="*/ 678180 h 5670550"/>
                <a:gd name="connsiteX9" fmla="*/ 2618423 w 3779838"/>
                <a:gd name="connsiteY9" fmla="*/ 537210 h 5670550"/>
                <a:gd name="connsiteX10" fmla="*/ 2399348 w 3779838"/>
                <a:gd name="connsiteY10" fmla="*/ 537210 h 5670550"/>
                <a:gd name="connsiteX11" fmla="*/ 2399348 w 3779838"/>
                <a:gd name="connsiteY11" fmla="*/ 482953 h 5670550"/>
                <a:gd name="connsiteX12" fmla="*/ 0 w 3779838"/>
                <a:gd name="connsiteY12" fmla="*/ 0 h 5670550"/>
                <a:gd name="connsiteX13" fmla="*/ 3779838 w 3779838"/>
                <a:gd name="connsiteY13" fmla="*/ 0 h 5670550"/>
                <a:gd name="connsiteX14" fmla="*/ 3779838 w 3779838"/>
                <a:gd name="connsiteY14" fmla="*/ 5670550 h 5670550"/>
                <a:gd name="connsiteX15" fmla="*/ 0 w 3779838"/>
                <a:gd name="connsiteY15" fmla="*/ 5670550 h 567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79838" h="5670550">
                  <a:moveTo>
                    <a:pt x="1096328" y="482953"/>
                  </a:moveTo>
                  <a:lnTo>
                    <a:pt x="1096328" y="525780"/>
                  </a:lnTo>
                  <a:lnTo>
                    <a:pt x="919163" y="525780"/>
                  </a:lnTo>
                  <a:lnTo>
                    <a:pt x="919163" y="666750"/>
                  </a:lnTo>
                  <a:lnTo>
                    <a:pt x="1096328" y="666750"/>
                  </a:lnTo>
                  <a:lnTo>
                    <a:pt x="1096328" y="717268"/>
                  </a:lnTo>
                  <a:lnTo>
                    <a:pt x="2399348" y="717268"/>
                  </a:lnTo>
                  <a:lnTo>
                    <a:pt x="2399348" y="678180"/>
                  </a:lnTo>
                  <a:lnTo>
                    <a:pt x="2618423" y="678180"/>
                  </a:lnTo>
                  <a:lnTo>
                    <a:pt x="2618423" y="537210"/>
                  </a:lnTo>
                  <a:lnTo>
                    <a:pt x="2399348" y="537210"/>
                  </a:lnTo>
                  <a:lnTo>
                    <a:pt x="2399348" y="482953"/>
                  </a:lnTo>
                  <a:close/>
                  <a:moveTo>
                    <a:pt x="0" y="0"/>
                  </a:moveTo>
                  <a:lnTo>
                    <a:pt x="3779838" y="0"/>
                  </a:lnTo>
                  <a:lnTo>
                    <a:pt x="3779838" y="5670550"/>
                  </a:lnTo>
                  <a:lnTo>
                    <a:pt x="0" y="567055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97964D6-C6FE-4211-336C-48BB4185D1EC}"/>
              </a:ext>
            </a:extLst>
          </p:cNvPr>
          <p:cNvSpPr txBox="1"/>
          <p:nvPr/>
        </p:nvSpPr>
        <p:spPr>
          <a:xfrm>
            <a:off x="1546172" y="1175861"/>
            <a:ext cx="51404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spc="-150" dirty="0">
                <a:latin typeface="Futura"/>
              </a:rPr>
              <a:t>Получение информации по очереди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E3ECF1-7527-2B34-6978-6558EA30B873}"/>
              </a:ext>
            </a:extLst>
          </p:cNvPr>
          <p:cNvSpPr txBox="1"/>
          <p:nvPr/>
        </p:nvSpPr>
        <p:spPr>
          <a:xfrm>
            <a:off x="1543359" y="2682920"/>
            <a:ext cx="51404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spc="-150" dirty="0">
                <a:latin typeface="Futura"/>
              </a:rPr>
              <a:t>Управление продвижением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8AC3F-A716-8F4D-3358-AB1886F86111}"/>
              </a:ext>
            </a:extLst>
          </p:cNvPr>
          <p:cNvSpPr txBox="1"/>
          <p:nvPr/>
        </p:nvSpPr>
        <p:spPr>
          <a:xfrm>
            <a:off x="1543359" y="4063621"/>
            <a:ext cx="51404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spc="-150" dirty="0">
                <a:latin typeface="Futura"/>
              </a:rPr>
              <a:t>Удаление участников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332F9B6D-8273-54FC-45A8-8A04D5DD1331}"/>
              </a:ext>
            </a:extLst>
          </p:cNvPr>
          <p:cNvGrpSpPr/>
          <p:nvPr/>
        </p:nvGrpSpPr>
        <p:grpSpPr>
          <a:xfrm>
            <a:off x="780568" y="1234098"/>
            <a:ext cx="714525" cy="714525"/>
            <a:chOff x="617836" y="1159904"/>
            <a:chExt cx="584886" cy="584886"/>
          </a:xfrm>
        </p:grpSpPr>
        <p:sp>
          <p:nvSpPr>
            <p:cNvPr id="2" name="Прямоугольник: скругленные углы 1">
              <a:extLst>
                <a:ext uri="{FF2B5EF4-FFF2-40B4-BE49-F238E27FC236}">
                  <a16:creationId xmlns:a16="http://schemas.microsoft.com/office/drawing/2014/main" id="{2159D86A-DFFA-9B60-6C97-23CE46C0CFB3}"/>
                </a:ext>
              </a:extLst>
            </p:cNvPr>
            <p:cNvSpPr/>
            <p:nvPr/>
          </p:nvSpPr>
          <p:spPr>
            <a:xfrm>
              <a:off x="617836" y="1159904"/>
              <a:ext cx="584886" cy="584886"/>
            </a:xfrm>
            <a:prstGeom prst="roundRect">
              <a:avLst/>
            </a:prstGeom>
            <a:solidFill>
              <a:srgbClr val="FFDD2D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30" name="Picture 6" descr="Пнг Белая галочка 32 фото">
              <a:extLst>
                <a:ext uri="{FF2B5EF4-FFF2-40B4-BE49-F238E27FC236}">
                  <a16:creationId xmlns:a16="http://schemas.microsoft.com/office/drawing/2014/main" id="{EC4C13CC-4677-2C12-26EE-B868FCBEE9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565" y="1159904"/>
              <a:ext cx="489427" cy="48942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F56B88DB-8FBA-F51E-E8B8-8F4626A262A1}"/>
              </a:ext>
            </a:extLst>
          </p:cNvPr>
          <p:cNvGrpSpPr/>
          <p:nvPr/>
        </p:nvGrpSpPr>
        <p:grpSpPr>
          <a:xfrm>
            <a:off x="780567" y="2614799"/>
            <a:ext cx="714525" cy="714525"/>
            <a:chOff x="617836" y="1159904"/>
            <a:chExt cx="584886" cy="584886"/>
          </a:xfrm>
        </p:grpSpPr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8A6D82D4-0300-9362-18D2-8CB99B718FC5}"/>
                </a:ext>
              </a:extLst>
            </p:cNvPr>
            <p:cNvSpPr/>
            <p:nvPr/>
          </p:nvSpPr>
          <p:spPr>
            <a:xfrm>
              <a:off x="617836" y="1159904"/>
              <a:ext cx="584886" cy="584886"/>
            </a:xfrm>
            <a:prstGeom prst="roundRect">
              <a:avLst/>
            </a:prstGeom>
            <a:solidFill>
              <a:srgbClr val="FFDD2D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7" name="Picture 6" descr="Пнг Белая галочка 32 фото">
              <a:extLst>
                <a:ext uri="{FF2B5EF4-FFF2-40B4-BE49-F238E27FC236}">
                  <a16:creationId xmlns:a16="http://schemas.microsoft.com/office/drawing/2014/main" id="{34E9049C-51BB-37C7-8DCB-E88AB8F2AD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565" y="1159904"/>
              <a:ext cx="489427" cy="48942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EB1DC83C-8724-96BC-DCA8-8A28F6211538}"/>
              </a:ext>
            </a:extLst>
          </p:cNvPr>
          <p:cNvGrpSpPr/>
          <p:nvPr/>
        </p:nvGrpSpPr>
        <p:grpSpPr>
          <a:xfrm>
            <a:off x="780567" y="3995500"/>
            <a:ext cx="714525" cy="714525"/>
            <a:chOff x="617836" y="1159904"/>
            <a:chExt cx="584886" cy="584886"/>
          </a:xfrm>
        </p:grpSpPr>
        <p:sp>
          <p:nvSpPr>
            <p:cNvPr id="19" name="Прямоугольник: скругленные углы 18">
              <a:extLst>
                <a:ext uri="{FF2B5EF4-FFF2-40B4-BE49-F238E27FC236}">
                  <a16:creationId xmlns:a16="http://schemas.microsoft.com/office/drawing/2014/main" id="{04E2A8D8-D246-C3FD-E563-34DA294BAC7F}"/>
                </a:ext>
              </a:extLst>
            </p:cNvPr>
            <p:cNvSpPr/>
            <p:nvPr/>
          </p:nvSpPr>
          <p:spPr>
            <a:xfrm>
              <a:off x="617836" y="1159904"/>
              <a:ext cx="584886" cy="584886"/>
            </a:xfrm>
            <a:prstGeom prst="roundRect">
              <a:avLst/>
            </a:prstGeom>
            <a:solidFill>
              <a:srgbClr val="FFDD2D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1" name="Picture 6" descr="Пнг Белая галочка 32 фото">
              <a:extLst>
                <a:ext uri="{FF2B5EF4-FFF2-40B4-BE49-F238E27FC236}">
                  <a16:creationId xmlns:a16="http://schemas.microsoft.com/office/drawing/2014/main" id="{0616D71C-6F37-D420-07BB-0EC78557AD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565" y="1159904"/>
              <a:ext cx="489427" cy="489427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3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47193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8AD8E-34DE-5DCD-A10D-3A8143570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D8006C-C0E8-BDD8-C99B-22C112B35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474" y="3175"/>
            <a:ext cx="1257300" cy="5667375"/>
          </a:xfrm>
          <a:prstGeom prst="rect">
            <a:avLst/>
          </a:prstGeom>
        </p:spPr>
      </p:pic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88683DF-CB92-3CB9-7E9E-94D2342BA106}"/>
              </a:ext>
            </a:extLst>
          </p:cNvPr>
          <p:cNvGrpSpPr/>
          <p:nvPr/>
        </p:nvGrpSpPr>
        <p:grpSpPr>
          <a:xfrm>
            <a:off x="372986" y="-1"/>
            <a:ext cx="9707639" cy="5670003"/>
            <a:chOff x="333027" y="152400"/>
            <a:chExt cx="10171591" cy="5670003"/>
          </a:xfrm>
          <a:effectLst/>
        </p:grpSpPr>
        <p:sp>
          <p:nvSpPr>
            <p:cNvPr id="19" name="Freeform: Shape 2">
              <a:extLst>
                <a:ext uri="{FF2B5EF4-FFF2-40B4-BE49-F238E27FC236}">
                  <a16:creationId xmlns:a16="http://schemas.microsoft.com/office/drawing/2014/main" id="{012CFACC-1387-171B-53DE-9FD3F29B9DF8}"/>
                </a:ext>
              </a:extLst>
            </p:cNvPr>
            <p:cNvSpPr/>
            <p:nvPr/>
          </p:nvSpPr>
          <p:spPr>
            <a:xfrm>
              <a:off x="333027" y="152400"/>
              <a:ext cx="10143992" cy="5670002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chemeClr val="bg1"/>
            </a:solidFill>
            <a:ln w="0" cap="flat">
              <a:solidFill>
                <a:srgbClr val="3465A4">
                  <a:alpha val="0"/>
                </a:srgbClr>
              </a:solidFill>
              <a:prstDash val="solid"/>
              <a:miter/>
            </a:ln>
            <a:effectLst>
              <a:outerShdw blurRad="2667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0004" tIns="44997" rIns="90004" bIns="44997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1800" b="0" i="0" u="none" strike="noStrike" kern="1200" cap="none" spc="0" baseline="0" dirty="0">
                <a:solidFill>
                  <a:srgbClr val="000000"/>
                </a:solidFill>
                <a:uFillTx/>
                <a:latin typeface="Liberation Sans" pitchFamily="18"/>
                <a:ea typeface="Noto Sans SC" pitchFamily="2"/>
                <a:cs typeface="Lucida Sans" pitchFamily="2"/>
              </a:endParaRPr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C0788633-64F1-75D3-5246-CA135A6EC342}"/>
                </a:ext>
              </a:extLst>
            </p:cNvPr>
            <p:cNvSpPr/>
            <p:nvPr/>
          </p:nvSpPr>
          <p:spPr>
            <a:xfrm>
              <a:off x="6528122" y="152400"/>
              <a:ext cx="3976496" cy="56700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6B10568-DD58-324C-BD3C-14ACAD3BCE6C}"/>
              </a:ext>
            </a:extLst>
          </p:cNvPr>
          <p:cNvSpPr txBox="1"/>
          <p:nvPr/>
        </p:nvSpPr>
        <p:spPr>
          <a:xfrm>
            <a:off x="2438500" y="686919"/>
            <a:ext cx="5858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latin typeface="Futura"/>
              </a:rPr>
              <a:t>ПРЕИМУЩЕСТВА</a:t>
            </a:r>
            <a:endParaRPr lang="ru-RU" sz="3200" dirty="0">
              <a:latin typeface="Futura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B7FD5212-0039-89E5-4CB1-A93361B46FEF}"/>
              </a:ext>
            </a:extLst>
          </p:cNvPr>
          <p:cNvCxnSpPr>
            <a:cxnSpLocks/>
          </p:cNvCxnSpPr>
          <p:nvPr/>
        </p:nvCxnSpPr>
        <p:spPr>
          <a:xfrm>
            <a:off x="1269412" y="2105562"/>
            <a:ext cx="391758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833FB24-D5E1-BCB5-90BD-F89F385961AC}"/>
              </a:ext>
            </a:extLst>
          </p:cNvPr>
          <p:cNvCxnSpPr>
            <a:cxnSpLocks/>
          </p:cNvCxnSpPr>
          <p:nvPr/>
        </p:nvCxnSpPr>
        <p:spPr>
          <a:xfrm>
            <a:off x="5367968" y="2105562"/>
            <a:ext cx="391758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9E02EC85-AEF0-CE31-C5D3-EF643E6D727E}"/>
              </a:ext>
            </a:extLst>
          </p:cNvPr>
          <p:cNvCxnSpPr>
            <a:cxnSpLocks/>
          </p:cNvCxnSpPr>
          <p:nvPr/>
        </p:nvCxnSpPr>
        <p:spPr>
          <a:xfrm>
            <a:off x="1269412" y="3848342"/>
            <a:ext cx="391758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CF172B18-0049-8DE2-BC4E-EEA7BCF587E6}"/>
              </a:ext>
            </a:extLst>
          </p:cNvPr>
          <p:cNvCxnSpPr>
            <a:cxnSpLocks/>
          </p:cNvCxnSpPr>
          <p:nvPr/>
        </p:nvCxnSpPr>
        <p:spPr>
          <a:xfrm>
            <a:off x="5367968" y="3848342"/>
            <a:ext cx="391758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B60171A-86F7-BAA3-DEEA-22D09019AAD9}"/>
              </a:ext>
            </a:extLst>
          </p:cNvPr>
          <p:cNvSpPr txBox="1"/>
          <p:nvPr/>
        </p:nvSpPr>
        <p:spPr>
          <a:xfrm>
            <a:off x="1269412" y="1726069"/>
            <a:ext cx="44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Futura"/>
              </a:rPr>
              <a:t>01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5D7C2C-CB6D-D07F-CDE8-FB46624988D3}"/>
              </a:ext>
            </a:extLst>
          </p:cNvPr>
          <p:cNvSpPr txBox="1"/>
          <p:nvPr/>
        </p:nvSpPr>
        <p:spPr>
          <a:xfrm>
            <a:off x="1269411" y="3422682"/>
            <a:ext cx="44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Futura"/>
              </a:rPr>
              <a:t>03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731BE6-E782-0D26-0BA0-676ACE71F4BB}"/>
              </a:ext>
            </a:extLst>
          </p:cNvPr>
          <p:cNvSpPr txBox="1"/>
          <p:nvPr/>
        </p:nvSpPr>
        <p:spPr>
          <a:xfrm>
            <a:off x="5367968" y="1726069"/>
            <a:ext cx="44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Futura"/>
              </a:rPr>
              <a:t>02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CCC083-CE6C-B3CE-E5ED-5193CD2C18AF}"/>
              </a:ext>
            </a:extLst>
          </p:cNvPr>
          <p:cNvSpPr txBox="1"/>
          <p:nvPr/>
        </p:nvSpPr>
        <p:spPr>
          <a:xfrm>
            <a:off x="5367968" y="3479010"/>
            <a:ext cx="442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Futura"/>
              </a:rPr>
              <a:t>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E149E6D-2A62-7DA3-C20F-31A1A74E2514}"/>
              </a:ext>
            </a:extLst>
          </p:cNvPr>
          <p:cNvSpPr txBox="1"/>
          <p:nvPr/>
        </p:nvSpPr>
        <p:spPr>
          <a:xfrm>
            <a:off x="1269411" y="2161891"/>
            <a:ext cx="391758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spc="-150" dirty="0">
                <a:latin typeface="Futura"/>
              </a:rPr>
              <a:t>Регуляция очередей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3BA25D-C376-C346-B92D-B8CCE87E04B6}"/>
              </a:ext>
            </a:extLst>
          </p:cNvPr>
          <p:cNvSpPr txBox="1"/>
          <p:nvPr/>
        </p:nvSpPr>
        <p:spPr>
          <a:xfrm>
            <a:off x="5367967" y="2161891"/>
            <a:ext cx="391758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spc="-150" dirty="0">
                <a:latin typeface="Futura"/>
              </a:rPr>
              <a:t>Дистанционная запись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17CCE5-8B01-479B-DBAD-49D15D4B5235}"/>
              </a:ext>
            </a:extLst>
          </p:cNvPr>
          <p:cNvSpPr txBox="1"/>
          <p:nvPr/>
        </p:nvSpPr>
        <p:spPr>
          <a:xfrm>
            <a:off x="1269411" y="3915639"/>
            <a:ext cx="391758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spc="-150" dirty="0">
                <a:latin typeface="Futura"/>
              </a:rPr>
              <a:t>Получение информации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AF96FE-6CBC-AF29-721B-B4395441972E}"/>
              </a:ext>
            </a:extLst>
          </p:cNvPr>
          <p:cNvSpPr txBox="1"/>
          <p:nvPr/>
        </p:nvSpPr>
        <p:spPr>
          <a:xfrm>
            <a:off x="5367967" y="3915639"/>
            <a:ext cx="391758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spc="-150" dirty="0">
                <a:latin typeface="Futura"/>
              </a:rPr>
              <a:t>Облегчение управления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132371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066D3-19A8-23CD-EFAD-52CA17140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234D5D6-D5FE-600A-0B00-9423325FA5ED}"/>
              </a:ext>
            </a:extLst>
          </p:cNvPr>
          <p:cNvSpPr/>
          <p:nvPr/>
        </p:nvSpPr>
        <p:spPr>
          <a:xfrm>
            <a:off x="0" y="0"/>
            <a:ext cx="10080625" cy="5670550"/>
          </a:xfrm>
          <a:prstGeom prst="rect">
            <a:avLst/>
          </a:prstGeom>
          <a:solidFill>
            <a:srgbClr val="E0E1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reeform: Shape 2">
            <a:extLst>
              <a:ext uri="{FF2B5EF4-FFF2-40B4-BE49-F238E27FC236}">
                <a16:creationId xmlns:a16="http://schemas.microsoft.com/office/drawing/2014/main" id="{771D735E-E537-1DC3-99C5-050E55F1C426}"/>
              </a:ext>
            </a:extLst>
          </p:cNvPr>
          <p:cNvSpPr/>
          <p:nvPr/>
        </p:nvSpPr>
        <p:spPr>
          <a:xfrm>
            <a:off x="279402" y="311698"/>
            <a:ext cx="9774630" cy="50477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bg1"/>
          </a:solidFill>
          <a:ln w="0" cap="flat">
            <a:solidFill>
              <a:srgbClr val="3465A4">
                <a:alpha val="0"/>
              </a:srgbClr>
            </a:solidFill>
            <a:prstDash val="solid"/>
            <a:miter/>
          </a:ln>
          <a:effectLst>
            <a:outerShdw blurRad="2667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 dirty="0">
              <a:solidFill>
                <a:srgbClr val="000000"/>
              </a:solidFill>
              <a:uFillTx/>
              <a:latin typeface="Liberation Sans" pitchFamily="18"/>
              <a:ea typeface="Noto Sans SC" pitchFamily="2"/>
              <a:cs typeface="Lucida Sans" pitchFamily="2"/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D367194C-16B3-CAC9-4CCE-5AFA6EFC96D2}"/>
              </a:ext>
            </a:extLst>
          </p:cNvPr>
          <p:cNvGrpSpPr/>
          <p:nvPr/>
        </p:nvGrpSpPr>
        <p:grpSpPr>
          <a:xfrm>
            <a:off x="3911600" y="311425"/>
            <a:ext cx="6182322" cy="5047700"/>
            <a:chOff x="3911600" y="311425"/>
            <a:chExt cx="6182322" cy="5047700"/>
          </a:xfrm>
        </p:grpSpPr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E855C74E-52CD-F638-D19C-25B257688887}"/>
                </a:ext>
              </a:extLst>
            </p:cNvPr>
            <p:cNvSpPr/>
            <p:nvPr/>
          </p:nvSpPr>
          <p:spPr>
            <a:xfrm>
              <a:off x="3911600" y="311698"/>
              <a:ext cx="6142432" cy="5047154"/>
            </a:xfrm>
            <a:prstGeom prst="roundRect">
              <a:avLst/>
            </a:prstGeom>
            <a:solidFill>
              <a:srgbClr val="FBD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DFE01054-009D-3DF3-54BE-89E85F4B6BC5}"/>
                </a:ext>
              </a:extLst>
            </p:cNvPr>
            <p:cNvSpPr/>
            <p:nvPr/>
          </p:nvSpPr>
          <p:spPr>
            <a:xfrm>
              <a:off x="8883188" y="311425"/>
              <a:ext cx="1210734" cy="5047700"/>
            </a:xfrm>
            <a:prstGeom prst="rect">
              <a:avLst/>
            </a:prstGeom>
            <a:solidFill>
              <a:srgbClr val="FBD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9FB2C7B-1C5C-5970-231C-9C22EDAA68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3" b="346"/>
          <a:stretch>
            <a:fillRect/>
          </a:stretch>
        </p:blipFill>
        <p:spPr>
          <a:xfrm>
            <a:off x="4266979" y="2715642"/>
            <a:ext cx="5711934" cy="1772975"/>
          </a:xfrm>
          <a:custGeom>
            <a:avLst/>
            <a:gdLst>
              <a:gd name="connsiteX0" fmla="*/ 290176 w 5711934"/>
              <a:gd name="connsiteY0" fmla="*/ 0 h 1772975"/>
              <a:gd name="connsiteX1" fmla="*/ 5421757 w 5711934"/>
              <a:gd name="connsiteY1" fmla="*/ 0 h 1772975"/>
              <a:gd name="connsiteX2" fmla="*/ 5475913 w 5711934"/>
              <a:gd name="connsiteY2" fmla="*/ 5460 h 1772975"/>
              <a:gd name="connsiteX3" fmla="*/ 5711934 w 5711934"/>
              <a:gd name="connsiteY3" fmla="*/ 295047 h 1772975"/>
              <a:gd name="connsiteX4" fmla="*/ 5711934 w 5711934"/>
              <a:gd name="connsiteY4" fmla="*/ 1477382 h 1772975"/>
              <a:gd name="connsiteX5" fmla="*/ 5416341 w 5711934"/>
              <a:gd name="connsiteY5" fmla="*/ 1772975 h 1772975"/>
              <a:gd name="connsiteX6" fmla="*/ 295592 w 5711934"/>
              <a:gd name="connsiteY6" fmla="*/ 1772975 h 1772975"/>
              <a:gd name="connsiteX7" fmla="*/ 23228 w 5711934"/>
              <a:gd name="connsiteY7" fmla="*/ 1592441 h 1772975"/>
              <a:gd name="connsiteX8" fmla="*/ 0 w 5711934"/>
              <a:gd name="connsiteY8" fmla="*/ 1477387 h 1772975"/>
              <a:gd name="connsiteX9" fmla="*/ 0 w 5711934"/>
              <a:gd name="connsiteY9" fmla="*/ 295042 h 1772975"/>
              <a:gd name="connsiteX10" fmla="*/ 23228 w 5711934"/>
              <a:gd name="connsiteY10" fmla="*/ 179989 h 1772975"/>
              <a:gd name="connsiteX11" fmla="*/ 236020 w 5711934"/>
              <a:gd name="connsiteY11" fmla="*/ 5460 h 1772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711934" h="1772975">
                <a:moveTo>
                  <a:pt x="290176" y="0"/>
                </a:moveTo>
                <a:lnTo>
                  <a:pt x="5421757" y="0"/>
                </a:lnTo>
                <a:lnTo>
                  <a:pt x="5475913" y="5460"/>
                </a:lnTo>
                <a:cubicBezTo>
                  <a:pt x="5610610" y="33022"/>
                  <a:pt x="5711934" y="152202"/>
                  <a:pt x="5711934" y="295047"/>
                </a:cubicBezTo>
                <a:lnTo>
                  <a:pt x="5711934" y="1477382"/>
                </a:lnTo>
                <a:cubicBezTo>
                  <a:pt x="5711934" y="1640634"/>
                  <a:pt x="5579593" y="1772975"/>
                  <a:pt x="5416341" y="1772975"/>
                </a:cubicBezTo>
                <a:lnTo>
                  <a:pt x="295592" y="1772975"/>
                </a:lnTo>
                <a:cubicBezTo>
                  <a:pt x="173153" y="1772975"/>
                  <a:pt x="68102" y="1698533"/>
                  <a:pt x="23228" y="1592441"/>
                </a:cubicBezTo>
                <a:lnTo>
                  <a:pt x="0" y="1477387"/>
                </a:lnTo>
                <a:lnTo>
                  <a:pt x="0" y="295042"/>
                </a:lnTo>
                <a:lnTo>
                  <a:pt x="23228" y="179989"/>
                </a:lnTo>
                <a:cubicBezTo>
                  <a:pt x="60623" y="91578"/>
                  <a:pt x="139808" y="25147"/>
                  <a:pt x="236020" y="5460"/>
                </a:cubicBezTo>
                <a:close/>
              </a:path>
            </a:pathLst>
          </a:custGeom>
          <a:ln>
            <a:noFill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73A4533-8508-66BC-91A6-7BDACB58DE66}"/>
              </a:ext>
            </a:extLst>
          </p:cNvPr>
          <p:cNvSpPr txBox="1"/>
          <p:nvPr/>
        </p:nvSpPr>
        <p:spPr>
          <a:xfrm>
            <a:off x="339213" y="2177033"/>
            <a:ext cx="34727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atin typeface="Futura"/>
              </a:rPr>
              <a:t>СТЕК ТЕХНОЛОГИЙ</a:t>
            </a:r>
            <a:endParaRPr lang="ru-RU" dirty="0">
              <a:latin typeface="Futura"/>
            </a:endParaRPr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8CDC8B27-76DA-4EB8-0AB9-0F5E2E825003}"/>
              </a:ext>
            </a:extLst>
          </p:cNvPr>
          <p:cNvGrpSpPr/>
          <p:nvPr/>
        </p:nvGrpSpPr>
        <p:grpSpPr>
          <a:xfrm>
            <a:off x="5781699" y="761364"/>
            <a:ext cx="1346200" cy="1346200"/>
            <a:chOff x="5735160" y="645413"/>
            <a:chExt cx="1566333" cy="1566333"/>
          </a:xfrm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6D4E92D5-7557-5225-D663-62829E36E45B}"/>
                </a:ext>
              </a:extLst>
            </p:cNvPr>
            <p:cNvSpPr/>
            <p:nvPr/>
          </p:nvSpPr>
          <p:spPr>
            <a:xfrm>
              <a:off x="5735160" y="645413"/>
              <a:ext cx="1566333" cy="15663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26" name="Picture 2" descr="в PostgreSQL равнина словесный логотип - Социальные медиа и логотипы Иконки">
              <a:extLst>
                <a:ext uri="{FF2B5EF4-FFF2-40B4-BE49-F238E27FC236}">
                  <a16:creationId xmlns:a16="http://schemas.microsoft.com/office/drawing/2014/main" id="{FF97BC0C-B1EE-320F-4258-30633272C0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3631" y="843884"/>
              <a:ext cx="1169389" cy="11693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42C4D0F-DD98-519B-10A2-1F35296B0DB5}"/>
              </a:ext>
            </a:extLst>
          </p:cNvPr>
          <p:cNvGrpSpPr/>
          <p:nvPr/>
        </p:nvGrpSpPr>
        <p:grpSpPr>
          <a:xfrm>
            <a:off x="7184717" y="761364"/>
            <a:ext cx="1357884" cy="1346200"/>
            <a:chOff x="7395685" y="836603"/>
            <a:chExt cx="1357884" cy="1346200"/>
          </a:xfrm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C8BD9253-39C5-A5EC-822F-8A22EB729FD5}"/>
                </a:ext>
              </a:extLst>
            </p:cNvPr>
            <p:cNvSpPr/>
            <p:nvPr/>
          </p:nvSpPr>
          <p:spPr>
            <a:xfrm>
              <a:off x="7395685" y="836603"/>
              <a:ext cx="1346200" cy="134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32" name="Picture 8" descr="Иконки, логотипы, символы Docker — Скачать в PNG и SVG бесплатно">
              <a:extLst>
                <a:ext uri="{FF2B5EF4-FFF2-40B4-BE49-F238E27FC236}">
                  <a16:creationId xmlns:a16="http://schemas.microsoft.com/office/drawing/2014/main" id="{3AF6ECC9-A0B8-A1AA-5FCB-EE76404655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9367" y="895710"/>
              <a:ext cx="1264202" cy="1264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D4E9F210-91D0-96C7-463E-191A8214FE28}"/>
              </a:ext>
            </a:extLst>
          </p:cNvPr>
          <p:cNvGrpSpPr/>
          <p:nvPr/>
        </p:nvGrpSpPr>
        <p:grpSpPr>
          <a:xfrm>
            <a:off x="3887057" y="776559"/>
            <a:ext cx="1843744" cy="1484410"/>
            <a:chOff x="7916328" y="2093715"/>
            <a:chExt cx="1843744" cy="1484410"/>
          </a:xfrm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35489783-57E3-5E52-8CF7-7C13F64D89D8}"/>
                </a:ext>
              </a:extLst>
            </p:cNvPr>
            <p:cNvSpPr/>
            <p:nvPr/>
          </p:nvSpPr>
          <p:spPr>
            <a:xfrm>
              <a:off x="8348187" y="2093715"/>
              <a:ext cx="1346200" cy="134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34" name="Picture 10" descr="The Go Programming Language">
              <a:extLst>
                <a:ext uri="{FF2B5EF4-FFF2-40B4-BE49-F238E27FC236}">
                  <a16:creationId xmlns:a16="http://schemas.microsoft.com/office/drawing/2014/main" id="{2DAB9912-E00C-E217-2F34-9865CF54E5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814"/>
            <a:stretch>
              <a:fillRect/>
            </a:stretch>
          </p:blipFill>
          <p:spPr bwMode="auto">
            <a:xfrm>
              <a:off x="7916328" y="2319866"/>
              <a:ext cx="1843744" cy="12582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7087FD44-3F66-D415-FA5F-49962C13E9AC}"/>
              </a:ext>
            </a:extLst>
          </p:cNvPr>
          <p:cNvGrpSpPr/>
          <p:nvPr/>
        </p:nvGrpSpPr>
        <p:grpSpPr>
          <a:xfrm>
            <a:off x="8632714" y="761364"/>
            <a:ext cx="1346200" cy="1346200"/>
            <a:chOff x="6941561" y="2984759"/>
            <a:chExt cx="1346200" cy="1346200"/>
          </a:xfrm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D7BAA09F-2E98-AEA8-5FBC-80F36838B3ED}"/>
                </a:ext>
              </a:extLst>
            </p:cNvPr>
            <p:cNvSpPr/>
            <p:nvPr/>
          </p:nvSpPr>
          <p:spPr>
            <a:xfrm>
              <a:off x="6941561" y="2984759"/>
              <a:ext cx="1346200" cy="1346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" name="Picture 2" descr="Postman macOS BigSur - Социальные медиа и логотипы Иконки">
              <a:extLst>
                <a:ext uri="{FF2B5EF4-FFF2-40B4-BE49-F238E27FC236}">
                  <a16:creationId xmlns:a16="http://schemas.microsoft.com/office/drawing/2014/main" id="{F9698D2A-040F-BDE4-1C81-5E4D15F5C6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2857" y="3036055"/>
              <a:ext cx="1243608" cy="12436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7970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BE451-CD32-2101-6ED5-FE4093D49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A4FD07-36F5-EDD1-3997-269DF1CBE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538" y="3175"/>
            <a:ext cx="1257300" cy="5667375"/>
          </a:xfrm>
          <a:prstGeom prst="rect">
            <a:avLst/>
          </a:prstGeom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25438CF0-B6F4-1197-57D2-73E2FC080C13}"/>
              </a:ext>
            </a:extLst>
          </p:cNvPr>
          <p:cNvGrpSpPr/>
          <p:nvPr/>
        </p:nvGrpSpPr>
        <p:grpSpPr>
          <a:xfrm>
            <a:off x="372986" y="-1"/>
            <a:ext cx="9707639" cy="5670003"/>
            <a:chOff x="333027" y="152400"/>
            <a:chExt cx="10171591" cy="5670003"/>
          </a:xfrm>
        </p:grpSpPr>
        <p:sp>
          <p:nvSpPr>
            <p:cNvPr id="14" name="Freeform: Shape 2">
              <a:extLst>
                <a:ext uri="{FF2B5EF4-FFF2-40B4-BE49-F238E27FC236}">
                  <a16:creationId xmlns:a16="http://schemas.microsoft.com/office/drawing/2014/main" id="{385E68D5-4B6C-8E7B-8ADA-1520C9BB9578}"/>
                </a:ext>
              </a:extLst>
            </p:cNvPr>
            <p:cNvSpPr/>
            <p:nvPr/>
          </p:nvSpPr>
          <p:spPr>
            <a:xfrm>
              <a:off x="333027" y="152400"/>
              <a:ext cx="10143992" cy="5670002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chemeClr val="bg1"/>
            </a:solidFill>
            <a:ln w="0" cap="flat">
              <a:solidFill>
                <a:srgbClr val="3465A4">
                  <a:alpha val="0"/>
                </a:srgbClr>
              </a:solidFill>
              <a:prstDash val="solid"/>
              <a:miter/>
            </a:ln>
            <a:effectLst>
              <a:outerShdw blurRad="2667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0004" tIns="44997" rIns="90004" bIns="44997" anchor="ctr" anchorCtr="0" compatLnSpc="0">
              <a:noAutofit/>
            </a:bodyPr>
            <a:lstStyle/>
            <a:p>
              <a:pPr marL="0" marR="0" lvl="0" indent="0" algn="l" defTabSz="914400" rtl="0" fontAlgn="auto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ru-RU" sz="1800" b="0" i="0" u="none" strike="noStrike" kern="1200" cap="none" spc="0" baseline="0" dirty="0">
                <a:solidFill>
                  <a:srgbClr val="000000"/>
                </a:solidFill>
                <a:uFillTx/>
                <a:latin typeface="Liberation Sans" pitchFamily="18"/>
                <a:ea typeface="Noto Sans SC" pitchFamily="2"/>
                <a:cs typeface="Lucida Sans" pitchFamily="2"/>
              </a:endParaRP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07F1E4D6-BA71-3DCA-3306-AF18606D5B35}"/>
                </a:ext>
              </a:extLst>
            </p:cNvPr>
            <p:cNvSpPr/>
            <p:nvPr/>
          </p:nvSpPr>
          <p:spPr>
            <a:xfrm>
              <a:off x="6528122" y="152401"/>
              <a:ext cx="3976496" cy="567000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E2E75EA-CFE0-93BC-2FB5-66808C6619A3}"/>
              </a:ext>
            </a:extLst>
          </p:cNvPr>
          <p:cNvSpPr txBox="1"/>
          <p:nvPr/>
        </p:nvSpPr>
        <p:spPr>
          <a:xfrm>
            <a:off x="1853725" y="662391"/>
            <a:ext cx="6991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>
                <a:latin typeface="Futura"/>
              </a:rPr>
              <a:t>Масштабирование</a:t>
            </a:r>
            <a:endParaRPr lang="ru-RU" sz="3200" dirty="0">
              <a:latin typeface="Futura"/>
            </a:endParaRPr>
          </a:p>
        </p:txBody>
      </p:sp>
      <p:pic>
        <p:nvPicPr>
          <p:cNvPr id="32" name="Рисунок 31" descr="Изображение выглядит как круг, снимок экрана, черный, График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DB37A31-E955-45F5-22BE-A2D4667DA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630286" y="2041634"/>
            <a:ext cx="1186232" cy="11862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868E70-AFA7-5B82-12D7-CC8529666265}"/>
              </a:ext>
            </a:extLst>
          </p:cNvPr>
          <p:cNvSpPr txBox="1"/>
          <p:nvPr/>
        </p:nvSpPr>
        <p:spPr>
          <a:xfrm>
            <a:off x="3003011" y="2336134"/>
            <a:ext cx="5168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Futura"/>
              </a:rPr>
              <a:t>Уведомления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FBCDEA-9DF2-9FC8-0EFB-107F4DA2793D}"/>
              </a:ext>
            </a:extLst>
          </p:cNvPr>
          <p:cNvSpPr txBox="1"/>
          <p:nvPr/>
        </p:nvSpPr>
        <p:spPr>
          <a:xfrm>
            <a:off x="3003010" y="3781406"/>
            <a:ext cx="5532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Futura"/>
              </a:rPr>
              <a:t>PWA</a:t>
            </a:r>
            <a:endParaRPr lang="ru-RU" sz="3200" dirty="0">
              <a:latin typeface="Futura"/>
            </a:endParaRPr>
          </a:p>
        </p:txBody>
      </p:sp>
      <p:pic>
        <p:nvPicPr>
          <p:cNvPr id="2" name="Рисунок 1" descr="Изображение выглядит как круг, снимок экрана, черный, График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7413EE6-8D64-67FC-9F5A-7FF101FA0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640382" y="3480678"/>
            <a:ext cx="1186232" cy="118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4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C2D03-8ABD-10BE-7F22-26C502937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3F315A7-C132-7BBA-CAB9-662EFD4AC874}"/>
              </a:ext>
            </a:extLst>
          </p:cNvPr>
          <p:cNvSpPr/>
          <p:nvPr/>
        </p:nvSpPr>
        <p:spPr>
          <a:xfrm>
            <a:off x="0" y="0"/>
            <a:ext cx="10080625" cy="5670550"/>
          </a:xfrm>
          <a:prstGeom prst="rect">
            <a:avLst/>
          </a:prstGeom>
          <a:solidFill>
            <a:srgbClr val="DFE3E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reeform: Shape 2">
            <a:extLst>
              <a:ext uri="{FF2B5EF4-FFF2-40B4-BE49-F238E27FC236}">
                <a16:creationId xmlns:a16="http://schemas.microsoft.com/office/drawing/2014/main" id="{F3933586-657E-04BC-B3BC-295907F5045A}"/>
              </a:ext>
            </a:extLst>
          </p:cNvPr>
          <p:cNvSpPr/>
          <p:nvPr/>
        </p:nvSpPr>
        <p:spPr>
          <a:xfrm>
            <a:off x="279402" y="311698"/>
            <a:ext cx="9774630" cy="504770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chemeClr val="bg1"/>
          </a:solidFill>
          <a:ln w="0" cap="flat">
            <a:solidFill>
              <a:srgbClr val="3465A4">
                <a:alpha val="0"/>
              </a:srgbClr>
            </a:solidFill>
            <a:prstDash val="solid"/>
            <a:miter/>
          </a:ln>
          <a:effectLst>
            <a:outerShdw blurRad="2667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0004" tIns="44997" rIns="90004" bIns="44997" anchor="ctr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ru-RU" sz="1800" b="0" i="0" u="none" strike="noStrike" kern="1200" cap="none" spc="0" baseline="0" dirty="0">
              <a:solidFill>
                <a:srgbClr val="000000"/>
              </a:solidFill>
              <a:uFillTx/>
              <a:latin typeface="Liberation Sans" pitchFamily="18"/>
              <a:ea typeface="Noto Sans SC" pitchFamily="2"/>
              <a:cs typeface="Lucida Sans" pitchFamily="2"/>
            </a:endParaRPr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878DA67F-6648-C8D2-4C54-CD6FC4D7D461}"/>
              </a:ext>
            </a:extLst>
          </p:cNvPr>
          <p:cNvGrpSpPr/>
          <p:nvPr/>
        </p:nvGrpSpPr>
        <p:grpSpPr>
          <a:xfrm>
            <a:off x="3911600" y="311425"/>
            <a:ext cx="6182322" cy="5047700"/>
            <a:chOff x="3911600" y="311425"/>
            <a:chExt cx="6182322" cy="5047700"/>
          </a:xfrm>
        </p:grpSpPr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1CFED1A7-0B65-6D09-1FE9-0D2F36E03FBA}"/>
                </a:ext>
              </a:extLst>
            </p:cNvPr>
            <p:cNvSpPr/>
            <p:nvPr/>
          </p:nvSpPr>
          <p:spPr>
            <a:xfrm>
              <a:off x="3911600" y="311698"/>
              <a:ext cx="6142432" cy="5047154"/>
            </a:xfrm>
            <a:prstGeom prst="roundRect">
              <a:avLst/>
            </a:prstGeom>
            <a:solidFill>
              <a:srgbClr val="FBD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39F011FB-CB03-899C-E942-9B9D29B72581}"/>
                </a:ext>
              </a:extLst>
            </p:cNvPr>
            <p:cNvSpPr/>
            <p:nvPr/>
          </p:nvSpPr>
          <p:spPr>
            <a:xfrm>
              <a:off x="8883188" y="311425"/>
              <a:ext cx="1210734" cy="5047700"/>
            </a:xfrm>
            <a:prstGeom prst="rect">
              <a:avLst/>
            </a:prstGeom>
            <a:solidFill>
              <a:srgbClr val="FBDF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45DF4E9-19B6-47AF-597E-A3CEA333B548}"/>
              </a:ext>
            </a:extLst>
          </p:cNvPr>
          <p:cNvSpPr txBox="1"/>
          <p:nvPr/>
        </p:nvSpPr>
        <p:spPr>
          <a:xfrm>
            <a:off x="399437" y="2512109"/>
            <a:ext cx="3392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atin typeface="Futura"/>
              </a:rPr>
              <a:t>ИНТЕРАКТИВ</a:t>
            </a:r>
            <a:endParaRPr lang="ru-RU" dirty="0">
              <a:latin typeface="Futura"/>
            </a:endParaRPr>
          </a:p>
        </p:txBody>
      </p:sp>
      <p:pic>
        <p:nvPicPr>
          <p:cNvPr id="2" name="Рисунок 1" descr="Изображение выглядит как шаблон, прямоугольный, искусство, Симметр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53E3385-9C5E-665B-55C0-5DD889A25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120" y="761579"/>
            <a:ext cx="4147392" cy="414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56993"/>
      </p:ext>
    </p:extLst>
  </p:cSld>
  <p:clrMapOvr>
    <a:masterClrMapping/>
  </p:clrMapOvr>
</p:sld>
</file>

<file path=ppt/theme/theme1.xml><?xml version="1.0" encoding="utf-8"?>
<a:theme xmlns:a="http://schemas.openxmlformats.org/drawingml/2006/main" name="Обычный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69</Words>
  <Application>Microsoft Office PowerPoint</Application>
  <PresentationFormat>Произвольный</PresentationFormat>
  <Paragraphs>40</Paragraphs>
  <Slides>10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Aptos</vt:lpstr>
      <vt:lpstr>Arial</vt:lpstr>
      <vt:lpstr>Calibri</vt:lpstr>
      <vt:lpstr>Futura</vt:lpstr>
      <vt:lpstr>Liberation Sans</vt:lpstr>
      <vt:lpstr>Liberation Serif</vt:lpstr>
      <vt:lpstr>Обычный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Электронная очередь</dc:title>
  <cp:lastModifiedBy>iu da</cp:lastModifiedBy>
  <cp:revision>25</cp:revision>
  <dcterms:created xsi:type="dcterms:W3CDTF">2025-10-02T20:11:45Z</dcterms:created>
  <dcterms:modified xsi:type="dcterms:W3CDTF">2025-10-05T06:40:08Z</dcterms:modified>
</cp:coreProperties>
</file>