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456C-29D6-4690-9E4F-ACAC36AF7AE7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7C5C-B94A-454D-838F-B167738CE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86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456C-29D6-4690-9E4F-ACAC36AF7AE7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7C5C-B94A-454D-838F-B167738CE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28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456C-29D6-4690-9E4F-ACAC36AF7AE7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7C5C-B94A-454D-838F-B167738CE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916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456C-29D6-4690-9E4F-ACAC36AF7AE7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7C5C-B94A-454D-838F-B167738CE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04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456C-29D6-4690-9E4F-ACAC36AF7AE7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7C5C-B94A-454D-838F-B167738CE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593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456C-29D6-4690-9E4F-ACAC36AF7AE7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7C5C-B94A-454D-838F-B167738CE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775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456C-29D6-4690-9E4F-ACAC36AF7AE7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7C5C-B94A-454D-838F-B167738CE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474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456C-29D6-4690-9E4F-ACAC36AF7AE7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7C5C-B94A-454D-838F-B167738CE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668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456C-29D6-4690-9E4F-ACAC36AF7AE7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7C5C-B94A-454D-838F-B167738CE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41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456C-29D6-4690-9E4F-ACAC36AF7AE7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BD7C5C-B94A-454D-838F-B167738CE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9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456C-29D6-4690-9E4F-ACAC36AF7AE7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7C5C-B94A-454D-838F-B167738CE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2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456C-29D6-4690-9E4F-ACAC36AF7AE7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7C5C-B94A-454D-838F-B167738CE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21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456C-29D6-4690-9E4F-ACAC36AF7AE7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7C5C-B94A-454D-838F-B167738CE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86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456C-29D6-4690-9E4F-ACAC36AF7AE7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7C5C-B94A-454D-838F-B167738CE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4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456C-29D6-4690-9E4F-ACAC36AF7AE7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7C5C-B94A-454D-838F-B167738CE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12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456C-29D6-4690-9E4F-ACAC36AF7AE7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7C5C-B94A-454D-838F-B167738CE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72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456C-29D6-4690-9E4F-ACAC36AF7AE7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7C5C-B94A-454D-838F-B167738CE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4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5C456C-29D6-4690-9E4F-ACAC36AF7AE7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BD7C5C-B94A-454D-838F-B167738CE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30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Life Train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Шарапов Иван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19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 какое расстояние между двумя составами?</a:t>
            </a:r>
          </a:p>
          <a:p>
            <a:r>
              <a:rPr lang="ru-RU" dirty="0" smtClean="0"/>
              <a:t>А как это рассчитать?</a:t>
            </a:r>
          </a:p>
          <a:p>
            <a:r>
              <a:rPr lang="ru-RU" dirty="0" smtClean="0"/>
              <a:t>А почему бы не написать программу?</a:t>
            </a:r>
          </a:p>
          <a:p>
            <a:r>
              <a:rPr lang="ru-RU" dirty="0" smtClean="0"/>
              <a:t>А как поезда не встречаются?</a:t>
            </a:r>
          </a:p>
          <a:p>
            <a:r>
              <a:rPr lang="ru-RU" dirty="0" smtClean="0"/>
              <a:t>Почему бы не добавить расписание?</a:t>
            </a:r>
          </a:p>
          <a:p>
            <a:r>
              <a:rPr lang="ru-RU" dirty="0" smtClean="0"/>
              <a:t>В таком случае, можно добавлять данные в расписание!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08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105509"/>
            <a:ext cx="10018713" cy="1195754"/>
          </a:xfrm>
        </p:spPr>
        <p:txBody>
          <a:bodyPr/>
          <a:lstStyle/>
          <a:p>
            <a:r>
              <a:rPr lang="ru-RU" dirty="0" smtClean="0"/>
              <a:t>Как это работает?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985"/>
          <a:stretch/>
        </p:blipFill>
        <p:spPr>
          <a:xfrm>
            <a:off x="1484311" y="1646728"/>
            <a:ext cx="10203527" cy="370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2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105509"/>
            <a:ext cx="10018713" cy="1195754"/>
          </a:xfrm>
        </p:spPr>
        <p:txBody>
          <a:bodyPr/>
          <a:lstStyle/>
          <a:p>
            <a:r>
              <a:rPr lang="ru-RU" dirty="0" smtClean="0"/>
              <a:t>Как это работает?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662" y="2602523"/>
            <a:ext cx="11095440" cy="35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105509"/>
            <a:ext cx="10018713" cy="1195754"/>
          </a:xfrm>
        </p:spPr>
        <p:txBody>
          <a:bodyPr/>
          <a:lstStyle/>
          <a:p>
            <a:r>
              <a:rPr lang="ru-RU" dirty="0" smtClean="0"/>
              <a:t>Как это работает?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Самая важная функция: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GB" i="1" dirty="0" err="1" smtClean="0"/>
              <a:t>def</a:t>
            </a:r>
            <a:r>
              <a:rPr lang="en-GB" i="1" dirty="0" smtClean="0"/>
              <a:t> </a:t>
            </a:r>
            <a:r>
              <a:rPr lang="en-GB" i="1" dirty="0" err="1" smtClean="0"/>
              <a:t>get_coordinate</a:t>
            </a:r>
            <a:r>
              <a:rPr lang="en-GB" i="1" dirty="0" smtClean="0"/>
              <a:t>(train, time)</a:t>
            </a:r>
            <a:endParaRPr lang="ru-RU" i="1" dirty="0" smtClean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7413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добавлять все остальные параметры БД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578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Другая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106</TotalTime>
  <Words>69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Corbel</vt:lpstr>
      <vt:lpstr>Параллакс</vt:lpstr>
      <vt:lpstr>Life Train</vt:lpstr>
      <vt:lpstr>Введение</vt:lpstr>
      <vt:lpstr>Как это работает?</vt:lpstr>
      <vt:lpstr>Как это работает?</vt:lpstr>
      <vt:lpstr>Как это работает?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</dc:title>
  <dc:creator>Andrew</dc:creator>
  <cp:lastModifiedBy>Andrew</cp:lastModifiedBy>
  <cp:revision>11</cp:revision>
  <dcterms:created xsi:type="dcterms:W3CDTF">2020-11-13T13:40:20Z</dcterms:created>
  <dcterms:modified xsi:type="dcterms:W3CDTF">2020-11-17T17:32:13Z</dcterms:modified>
</cp:coreProperties>
</file>