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5F5F5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MY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wildlife tracking redefined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PROBLEMS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SOLUTIONS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110615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view tracking data are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un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intuitive experience and increased user accessibility is required to improve wildlife tracking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Using Google Maps API, the user experience is familiar and easy to use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Minimalist design ensures that the interface is not interfering and allows the user to focus on performing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Assumptions: All animal migration patterns are similar, migration patterns are used to build a predictive algorithm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scope is limited to regional migratory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priority set on white-fronted geese migratory patterns in Northern Europe</a:t>
            </a:r>
          </a:p>
        </p:txBody>
      </p:sp>
    </p:spTree>
    <p:extLst>
      <p:ext uri="{BB962C8B-B14F-4D97-AF65-F5344CB8AC3E}">
        <p14:creationId xmlns:p14="http://schemas.microsoft.com/office/powerpoint/2010/main" val="34117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 and parameters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Example:  White Fronted Geese in North-Western Europe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based on user-set parameters onto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NEXT STEPS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Back-end database will be built on Django framework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Increased species support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Allow users to import external tracking data for further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Improved predictive trajectory algorithm using machine learning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https://www.movebank.org/node/857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MY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359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MY [ANIMAL] AT</vt:lpstr>
      <vt:lpstr>TRACKING [WILDLIFE]</vt:lpstr>
      <vt:lpstr>[PROBLEMS] AND [SOLUTIONS]</vt:lpstr>
      <vt:lpstr>USING THE [APPLICATION]</vt:lpstr>
      <vt:lpstr>PowerPoint Presentation</vt:lpstr>
      <vt:lpstr>HOW IT [WORKS]</vt:lpstr>
      <vt:lpstr>[NEXT STEPS]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78</cp:revision>
  <dcterms:created xsi:type="dcterms:W3CDTF">2016-03-13T09:23:10Z</dcterms:created>
  <dcterms:modified xsi:type="dcterms:W3CDTF">2016-03-13T12:47:06Z</dcterms:modified>
</cp:coreProperties>
</file>