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6666"/>
    <a:srgbClr val="1FE1E1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5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4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9692" y="2339001"/>
            <a:ext cx="15131381" cy="1083808"/>
          </a:xfrm>
        </p:spPr>
        <p:txBody>
          <a:bodyPr anchor="ctr">
            <a:noAutofit/>
          </a:bodyPr>
          <a:lstStyle/>
          <a:p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WHERE MA 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400 Regular" pitchFamily="50" charset="0"/>
              </a:rPr>
              <a:t>ANIMAL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] </a:t>
            </a:r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AT</a:t>
            </a:r>
            <a:endParaRPr lang="en-CA" dirty="0">
              <a:solidFill>
                <a:srgbClr val="1FE1E1"/>
              </a:solidFill>
              <a:latin typeface="Sinkin Sans 400 Regula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6245928"/>
            <a:ext cx="9144000" cy="61207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revolutionary approach to wildlife tracking</a:t>
            </a:r>
            <a:endParaRPr lang="en-CA" sz="2000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TRACKING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WILDLIFE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5000"/>
              </a:lnSpc>
            </a:pPr>
            <a:r>
              <a:rPr lang="en-CA" sz="2000" dirty="0">
                <a:solidFill>
                  <a:srgbClr val="006666"/>
                </a:solidFill>
                <a:latin typeface="Sinkin Sans 300 Light" pitchFamily="50" charset="0"/>
              </a:rPr>
              <a:t>H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elps us understand how animals move within different areas through time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Used to address climate and land use change, invasive species, and spread of diseases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Tracking methods include GPS, Argos Doppler, Very High Frequency (VHF) Radio Transmitters, Light-Level Geolocators, and Tracking Bands and Rings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methods to analyse tracking data are not intuitive, such as Movebank and wildlifetracking.org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more user-friendly experience is required to make wildlife tracking data more accessible to analyse</a:t>
            </a:r>
          </a:p>
        </p:txBody>
      </p:sp>
    </p:spTree>
    <p:extLst>
      <p:ext uri="{BB962C8B-B14F-4D97-AF65-F5344CB8AC3E}">
        <p14:creationId xmlns:p14="http://schemas.microsoft.com/office/powerpoint/2010/main" val="3564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USING THE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APPLICATION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animal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timeframe</a:t>
            </a:r>
            <a:endParaRPr lang="en-CA" dirty="0">
              <a:solidFill>
                <a:srgbClr val="006666"/>
              </a:solidFill>
            </a:endParaRP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View tracking data</a:t>
            </a:r>
          </a:p>
        </p:txBody>
      </p:sp>
    </p:spTree>
    <p:extLst>
      <p:ext uri="{BB962C8B-B14F-4D97-AF65-F5344CB8AC3E}">
        <p14:creationId xmlns:p14="http://schemas.microsoft.com/office/powerpoint/2010/main" val="538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HOW IT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WORKS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Geographic coordinate and time data from Movebank Data Repository API is loaded into Django server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Longitude and latitude is converted into position vectors originating from the centre of the Earth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fitted onto a polynomial curve, future positions are predicted through mathematical algorithms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retransformed into geographic coordinates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Front-End connects to Back-End Server to retrieve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User interface displays the location and predicted future positions based on user-set parameters onto map based on 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969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RESOURCES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What is animal tracking? (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n.d.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). Retrieved March 13, 2016, from https://www.movebank.org/node/857 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437"/>
            <a:ext cx="10515600" cy="1325563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QUESTIONS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ANSWERS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350" y="6181725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christophe gaboury | jordan hu | joshua kwok | paul xu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979" y="139588"/>
            <a:ext cx="8842042" cy="1083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WHERE MA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sz="2000" u="sng" dirty="0" smtClean="0">
                <a:solidFill>
                  <a:srgbClr val="006666"/>
                </a:solidFill>
                <a:latin typeface="Sinkin Sans 300 Light" pitchFamily="50" charset="0"/>
              </a:rPr>
              <a:t>ANIMAL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] </a:t>
            </a:r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AT</a:t>
            </a:r>
            <a:endParaRPr lang="en-CA" sz="2000" dirty="0">
              <a:solidFill>
                <a:srgbClr val="1FE1E1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244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Sinkin Sans 300 Light</vt:lpstr>
      <vt:lpstr>Sinkin Sans 400 Regular</vt:lpstr>
      <vt:lpstr>Office Theme</vt:lpstr>
      <vt:lpstr>WHERE MA [ANIMAL] AT</vt:lpstr>
      <vt:lpstr>TRACKING [WILDLIFE]</vt:lpstr>
      <vt:lpstr>USING THE [APPLICATION]</vt:lpstr>
      <vt:lpstr>HOW IT [WORKS]</vt:lpstr>
      <vt:lpstr>[RESOURCES]</vt:lpstr>
      <vt:lpstr>[QUESTIONS] AND [ANSWERS]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ma [Animal] at</dc:title>
  <dc:creator>Joshua K</dc:creator>
  <cp:lastModifiedBy>Joshua K</cp:lastModifiedBy>
  <cp:revision>55</cp:revision>
  <dcterms:created xsi:type="dcterms:W3CDTF">2016-03-13T09:23:10Z</dcterms:created>
  <dcterms:modified xsi:type="dcterms:W3CDTF">2016-03-13T11:15:02Z</dcterms:modified>
</cp:coreProperties>
</file>